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8" r:id="rId6"/>
    <p:sldId id="257" r:id="rId7"/>
    <p:sldId id="277" r:id="rId8"/>
    <p:sldId id="278" r:id="rId9"/>
    <p:sldId id="279" r:id="rId10"/>
    <p:sldId id="284" r:id="rId11"/>
    <p:sldId id="285" r:id="rId12"/>
    <p:sldId id="296" r:id="rId13"/>
    <p:sldId id="288" r:id="rId14"/>
    <p:sldId id="289" r:id="rId15"/>
    <p:sldId id="297" r:id="rId16"/>
    <p:sldId id="298" r:id="rId17"/>
    <p:sldId id="259" r:id="rId18"/>
    <p:sldId id="291" r:id="rId19"/>
    <p:sldId id="272" r:id="rId20"/>
    <p:sldId id="267" r:id="rId21"/>
    <p:sldId id="269" r:id="rId22"/>
    <p:sldId id="271" r:id="rId23"/>
  </p:sldIdLst>
  <p:sldSz cx="12192000" cy="6858000"/>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006C0476-3AEB-4E3D-8EBD-CE5AFA66DE8A}">
          <p14:sldIdLst>
            <p14:sldId id="256"/>
            <p14:sldId id="258"/>
            <p14:sldId id="257"/>
            <p14:sldId id="277"/>
            <p14:sldId id="278"/>
            <p14:sldId id="279"/>
            <p14:sldId id="284"/>
            <p14:sldId id="285"/>
            <p14:sldId id="296"/>
            <p14:sldId id="288"/>
            <p14:sldId id="289"/>
            <p14:sldId id="297"/>
            <p14:sldId id="298"/>
            <p14:sldId id="259"/>
            <p14:sldId id="291"/>
            <p14:sldId id="272"/>
            <p14:sldId id="267"/>
          </p14:sldIdLst>
        </p14:section>
        <p14:section name="Inndeling uten navn" id="{958ACECA-31F0-45B4-BD30-4494F723CFE4}">
          <p14:sldIdLst>
            <p14:sldId id="269"/>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612AFE-11BC-446B-A7F6-E95C772ED749}" v="9" dt="2024-09-18T12:15:20.3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4" autoAdjust="0"/>
    <p:restoredTop sz="94660"/>
  </p:normalViewPr>
  <p:slideViewPr>
    <p:cSldViewPr snapToGrid="0">
      <p:cViewPr varScale="1">
        <p:scale>
          <a:sx n="109" d="100"/>
          <a:sy n="109" d="100"/>
        </p:scale>
        <p:origin x="66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a Granheim" userId="53061a01-1445-4837-a9c6-dd55f5f68346" providerId="ADAL" clId="{38612AFE-11BC-446B-A7F6-E95C772ED749}"/>
    <pc:docChg chg="custSel mod addSld delSld modSld addSection modSection">
      <pc:chgData name="Mona Granheim" userId="53061a01-1445-4837-a9c6-dd55f5f68346" providerId="ADAL" clId="{38612AFE-11BC-446B-A7F6-E95C772ED749}" dt="2024-09-22T18:25:11.287" v="7726" actId="20577"/>
      <pc:docMkLst>
        <pc:docMk/>
      </pc:docMkLst>
      <pc:sldChg chg="addSp delSp modSp mod delDesignElem">
        <pc:chgData name="Mona Granheim" userId="53061a01-1445-4837-a9c6-dd55f5f68346" providerId="ADAL" clId="{38612AFE-11BC-446B-A7F6-E95C772ED749}" dt="2024-09-09T15:43:10.712" v="809" actId="26606"/>
        <pc:sldMkLst>
          <pc:docMk/>
          <pc:sldMk cId="3191773452" sldId="256"/>
        </pc:sldMkLst>
        <pc:spChg chg="mod">
          <ac:chgData name="Mona Granheim" userId="53061a01-1445-4837-a9c6-dd55f5f68346" providerId="ADAL" clId="{38612AFE-11BC-446B-A7F6-E95C772ED749}" dt="2024-09-09T15:43:10.712" v="809" actId="26606"/>
          <ac:spMkLst>
            <pc:docMk/>
            <pc:sldMk cId="3191773452" sldId="256"/>
            <ac:spMk id="2" creationId="{B6C53CE2-4474-450B-8A35-C9BFDA972B8A}"/>
          </ac:spMkLst>
        </pc:spChg>
        <pc:spChg chg="mod">
          <ac:chgData name="Mona Granheim" userId="53061a01-1445-4837-a9c6-dd55f5f68346" providerId="ADAL" clId="{38612AFE-11BC-446B-A7F6-E95C772ED749}" dt="2024-09-09T15:43:10.712" v="809" actId="26606"/>
          <ac:spMkLst>
            <pc:docMk/>
            <pc:sldMk cId="3191773452" sldId="256"/>
            <ac:spMk id="3" creationId="{744996FF-C028-419E-B709-CB0B60EB3DEF}"/>
          </ac:spMkLst>
        </pc:spChg>
        <pc:spChg chg="add">
          <ac:chgData name="Mona Granheim" userId="53061a01-1445-4837-a9c6-dd55f5f68346" providerId="ADAL" clId="{38612AFE-11BC-446B-A7F6-E95C772ED749}" dt="2024-09-09T15:43:10.712" v="809" actId="26606"/>
          <ac:spMkLst>
            <pc:docMk/>
            <pc:sldMk cId="3191773452" sldId="256"/>
            <ac:spMk id="5" creationId="{4BA0C938-1486-4635-9F6C-44D521FA6A4E}"/>
          </ac:spMkLst>
        </pc:spChg>
        <pc:spChg chg="add">
          <ac:chgData name="Mona Granheim" userId="53061a01-1445-4837-a9c6-dd55f5f68346" providerId="ADAL" clId="{38612AFE-11BC-446B-A7F6-E95C772ED749}" dt="2024-09-09T15:43:10.712" v="809" actId="26606"/>
          <ac:spMkLst>
            <pc:docMk/>
            <pc:sldMk cId="3191773452" sldId="256"/>
            <ac:spMk id="6" creationId="{942A7ABB-6A86-4A02-A072-FA82CDCE533C}"/>
          </ac:spMkLst>
        </pc:spChg>
        <pc:spChg chg="del">
          <ac:chgData name="Mona Granheim" userId="53061a01-1445-4837-a9c6-dd55f5f68346" providerId="ADAL" clId="{38612AFE-11BC-446B-A7F6-E95C772ED749}" dt="2024-09-09T15:42:46.889" v="803"/>
          <ac:spMkLst>
            <pc:docMk/>
            <pc:sldMk cId="3191773452" sldId="256"/>
            <ac:spMk id="8" creationId="{A8DB9CD9-59B1-4D73-BC4C-98796A48EF9B}"/>
          </ac:spMkLst>
        </pc:spChg>
        <pc:spChg chg="del">
          <ac:chgData name="Mona Granheim" userId="53061a01-1445-4837-a9c6-dd55f5f68346" providerId="ADAL" clId="{38612AFE-11BC-446B-A7F6-E95C772ED749}" dt="2024-09-09T15:42:46.889" v="803"/>
          <ac:spMkLst>
            <pc:docMk/>
            <pc:sldMk cId="3191773452" sldId="256"/>
            <ac:spMk id="10" creationId="{8874A6A9-41FF-4E33-AFA8-F9F81436A59E}"/>
          </ac:spMkLst>
        </pc:spChg>
        <pc:grpChg chg="del">
          <ac:chgData name="Mona Granheim" userId="53061a01-1445-4837-a9c6-dd55f5f68346" providerId="ADAL" clId="{38612AFE-11BC-446B-A7F6-E95C772ED749}" dt="2024-09-09T15:42:46.889" v="803"/>
          <ac:grpSpMkLst>
            <pc:docMk/>
            <pc:sldMk cId="3191773452" sldId="256"/>
            <ac:grpSpMk id="12" creationId="{721D730E-1F97-4071-B143-B05E6D2599BC}"/>
          </ac:grpSpMkLst>
        </pc:grpChg>
        <pc:cxnChg chg="add">
          <ac:chgData name="Mona Granheim" userId="53061a01-1445-4837-a9c6-dd55f5f68346" providerId="ADAL" clId="{38612AFE-11BC-446B-A7F6-E95C772ED749}" dt="2024-09-09T15:43:10.712" v="809" actId="26606"/>
          <ac:cxnSpMkLst>
            <pc:docMk/>
            <pc:sldMk cId="3191773452" sldId="256"/>
            <ac:cxnSpMk id="7" creationId="{B6916720-6D22-4D4B-BC19-23008C7DD487}"/>
          </ac:cxnSpMkLst>
        </pc:cxnChg>
      </pc:sldChg>
      <pc:sldChg chg="modSp mod">
        <pc:chgData name="Mona Granheim" userId="53061a01-1445-4837-a9c6-dd55f5f68346" providerId="ADAL" clId="{38612AFE-11BC-446B-A7F6-E95C772ED749}" dt="2024-09-10T14:36:48.336" v="865" actId="20577"/>
        <pc:sldMkLst>
          <pc:docMk/>
          <pc:sldMk cId="1380435280" sldId="257"/>
        </pc:sldMkLst>
        <pc:spChg chg="mod">
          <ac:chgData name="Mona Granheim" userId="53061a01-1445-4837-a9c6-dd55f5f68346" providerId="ADAL" clId="{38612AFE-11BC-446B-A7F6-E95C772ED749}" dt="2024-09-09T15:42:46.889" v="803"/>
          <ac:spMkLst>
            <pc:docMk/>
            <pc:sldMk cId="1380435280" sldId="257"/>
            <ac:spMk id="2" creationId="{0748BF63-2506-4604-92A2-96405912377D}"/>
          </ac:spMkLst>
        </pc:spChg>
        <pc:spChg chg="mod">
          <ac:chgData name="Mona Granheim" userId="53061a01-1445-4837-a9c6-dd55f5f68346" providerId="ADAL" clId="{38612AFE-11BC-446B-A7F6-E95C772ED749}" dt="2024-09-10T14:36:48.336" v="865" actId="20577"/>
          <ac:spMkLst>
            <pc:docMk/>
            <pc:sldMk cId="1380435280" sldId="257"/>
            <ac:spMk id="3" creationId="{E716AE5A-0801-4D60-B721-A1BDC29FBCA3}"/>
          </ac:spMkLst>
        </pc:spChg>
      </pc:sldChg>
      <pc:sldChg chg="modSp mod">
        <pc:chgData name="Mona Granheim" userId="53061a01-1445-4837-a9c6-dd55f5f68346" providerId="ADAL" clId="{38612AFE-11BC-446B-A7F6-E95C772ED749}" dt="2024-09-22T18:20:37.568" v="7566" actId="20577"/>
        <pc:sldMkLst>
          <pc:docMk/>
          <pc:sldMk cId="4186715041" sldId="258"/>
        </pc:sldMkLst>
        <pc:spChg chg="mod">
          <ac:chgData name="Mona Granheim" userId="53061a01-1445-4837-a9c6-dd55f5f68346" providerId="ADAL" clId="{38612AFE-11BC-446B-A7F6-E95C772ED749}" dt="2024-09-09T15:42:46.889" v="803"/>
          <ac:spMkLst>
            <pc:docMk/>
            <pc:sldMk cId="4186715041" sldId="258"/>
            <ac:spMk id="2" creationId="{9FAF32E7-AA94-4043-A6D7-27B71DEB0E57}"/>
          </ac:spMkLst>
        </pc:spChg>
        <pc:spChg chg="mod">
          <ac:chgData name="Mona Granheim" userId="53061a01-1445-4837-a9c6-dd55f5f68346" providerId="ADAL" clId="{38612AFE-11BC-446B-A7F6-E95C772ED749}" dt="2024-09-22T18:20:37.568" v="7566" actId="20577"/>
          <ac:spMkLst>
            <pc:docMk/>
            <pc:sldMk cId="4186715041" sldId="258"/>
            <ac:spMk id="3" creationId="{559BE500-636E-4970-A55E-69D268304ACD}"/>
          </ac:spMkLst>
        </pc:spChg>
      </pc:sldChg>
      <pc:sldChg chg="modSp">
        <pc:chgData name="Mona Granheim" userId="53061a01-1445-4837-a9c6-dd55f5f68346" providerId="ADAL" clId="{38612AFE-11BC-446B-A7F6-E95C772ED749}" dt="2024-09-09T15:42:46.889" v="803"/>
        <pc:sldMkLst>
          <pc:docMk/>
          <pc:sldMk cId="4116155802" sldId="259"/>
        </pc:sldMkLst>
        <pc:spChg chg="mod">
          <ac:chgData name="Mona Granheim" userId="53061a01-1445-4837-a9c6-dd55f5f68346" providerId="ADAL" clId="{38612AFE-11BC-446B-A7F6-E95C772ED749}" dt="2024-09-09T15:42:46.889" v="803"/>
          <ac:spMkLst>
            <pc:docMk/>
            <pc:sldMk cId="4116155802" sldId="259"/>
            <ac:spMk id="2" creationId="{A5ACF03E-6BE5-43FE-890F-B8F868EBED81}"/>
          </ac:spMkLst>
        </pc:spChg>
        <pc:spChg chg="mod">
          <ac:chgData name="Mona Granheim" userId="53061a01-1445-4837-a9c6-dd55f5f68346" providerId="ADAL" clId="{38612AFE-11BC-446B-A7F6-E95C772ED749}" dt="2024-09-09T15:42:46.889" v="803"/>
          <ac:spMkLst>
            <pc:docMk/>
            <pc:sldMk cId="4116155802" sldId="259"/>
            <ac:spMk id="3" creationId="{C937D818-29BF-4930-B511-6B2353650B82}"/>
          </ac:spMkLst>
        </pc:spChg>
      </pc:sldChg>
      <pc:sldChg chg="modSp del mod">
        <pc:chgData name="Mona Granheim" userId="53061a01-1445-4837-a9c6-dd55f5f68346" providerId="ADAL" clId="{38612AFE-11BC-446B-A7F6-E95C772ED749}" dt="2024-09-18T12:16:50.494" v="7328" actId="2696"/>
        <pc:sldMkLst>
          <pc:docMk/>
          <pc:sldMk cId="760437481" sldId="260"/>
        </pc:sldMkLst>
        <pc:spChg chg="mod">
          <ac:chgData name="Mona Granheim" userId="53061a01-1445-4837-a9c6-dd55f5f68346" providerId="ADAL" clId="{38612AFE-11BC-446B-A7F6-E95C772ED749}" dt="2024-09-09T15:42:46.889" v="803"/>
          <ac:spMkLst>
            <pc:docMk/>
            <pc:sldMk cId="760437481" sldId="260"/>
            <ac:spMk id="2" creationId="{0B294B0C-D55B-4319-8286-F72A7C180754}"/>
          </ac:spMkLst>
        </pc:spChg>
        <pc:spChg chg="mod">
          <ac:chgData name="Mona Granheim" userId="53061a01-1445-4837-a9c6-dd55f5f68346" providerId="ADAL" clId="{38612AFE-11BC-446B-A7F6-E95C772ED749}" dt="2024-09-16T13:07:51.722" v="6556" actId="20577"/>
          <ac:spMkLst>
            <pc:docMk/>
            <pc:sldMk cId="760437481" sldId="260"/>
            <ac:spMk id="3" creationId="{10B2992B-9644-49EF-B9B0-EFF119CDCC2B}"/>
          </ac:spMkLst>
        </pc:spChg>
      </pc:sldChg>
      <pc:sldChg chg="modSp del">
        <pc:chgData name="Mona Granheim" userId="53061a01-1445-4837-a9c6-dd55f5f68346" providerId="ADAL" clId="{38612AFE-11BC-446B-A7F6-E95C772ED749}" dt="2024-09-10T15:01:00.136" v="2761" actId="2696"/>
        <pc:sldMkLst>
          <pc:docMk/>
          <pc:sldMk cId="1482484065" sldId="261"/>
        </pc:sldMkLst>
        <pc:spChg chg="mod">
          <ac:chgData name="Mona Granheim" userId="53061a01-1445-4837-a9c6-dd55f5f68346" providerId="ADAL" clId="{38612AFE-11BC-446B-A7F6-E95C772ED749}" dt="2024-09-09T15:42:46.889" v="803"/>
          <ac:spMkLst>
            <pc:docMk/>
            <pc:sldMk cId="1482484065" sldId="261"/>
            <ac:spMk id="2" creationId="{BF99A36D-D9D0-4134-ADD9-14B6D5EAE089}"/>
          </ac:spMkLst>
        </pc:spChg>
        <pc:spChg chg="mod">
          <ac:chgData name="Mona Granheim" userId="53061a01-1445-4837-a9c6-dd55f5f68346" providerId="ADAL" clId="{38612AFE-11BC-446B-A7F6-E95C772ED749}" dt="2024-09-09T15:42:46.889" v="803"/>
          <ac:spMkLst>
            <pc:docMk/>
            <pc:sldMk cId="1482484065" sldId="261"/>
            <ac:spMk id="3" creationId="{346858D5-98E0-426D-B426-A6A490DEA530}"/>
          </ac:spMkLst>
        </pc:spChg>
      </pc:sldChg>
      <pc:sldChg chg="modSp del">
        <pc:chgData name="Mona Granheim" userId="53061a01-1445-4837-a9c6-dd55f5f68346" providerId="ADAL" clId="{38612AFE-11BC-446B-A7F6-E95C772ED749}" dt="2024-09-11T13:38:46.035" v="5731" actId="2696"/>
        <pc:sldMkLst>
          <pc:docMk/>
          <pc:sldMk cId="2552298719" sldId="262"/>
        </pc:sldMkLst>
        <pc:spChg chg="mod">
          <ac:chgData name="Mona Granheim" userId="53061a01-1445-4837-a9c6-dd55f5f68346" providerId="ADAL" clId="{38612AFE-11BC-446B-A7F6-E95C772ED749}" dt="2024-09-09T15:42:46.889" v="803"/>
          <ac:spMkLst>
            <pc:docMk/>
            <pc:sldMk cId="2552298719" sldId="262"/>
            <ac:spMk id="2" creationId="{9B0AA279-5368-46B4-9FBD-E03564F2B8EA}"/>
          </ac:spMkLst>
        </pc:spChg>
        <pc:spChg chg="mod">
          <ac:chgData name="Mona Granheim" userId="53061a01-1445-4837-a9c6-dd55f5f68346" providerId="ADAL" clId="{38612AFE-11BC-446B-A7F6-E95C772ED749}" dt="2024-09-09T15:42:46.889" v="803"/>
          <ac:spMkLst>
            <pc:docMk/>
            <pc:sldMk cId="2552298719" sldId="262"/>
            <ac:spMk id="3" creationId="{B271A4ED-0ADD-46DF-8E31-40C90C791B5B}"/>
          </ac:spMkLst>
        </pc:spChg>
      </pc:sldChg>
      <pc:sldChg chg="modSp del mod">
        <pc:chgData name="Mona Granheim" userId="53061a01-1445-4837-a9c6-dd55f5f68346" providerId="ADAL" clId="{38612AFE-11BC-446B-A7F6-E95C772ED749}" dt="2024-09-11T13:38:58.486" v="5732" actId="2696"/>
        <pc:sldMkLst>
          <pc:docMk/>
          <pc:sldMk cId="4023791286" sldId="263"/>
        </pc:sldMkLst>
        <pc:spChg chg="mod">
          <ac:chgData name="Mona Granheim" userId="53061a01-1445-4837-a9c6-dd55f5f68346" providerId="ADAL" clId="{38612AFE-11BC-446B-A7F6-E95C772ED749}" dt="2024-09-09T15:42:46.889" v="803"/>
          <ac:spMkLst>
            <pc:docMk/>
            <pc:sldMk cId="4023791286" sldId="263"/>
            <ac:spMk id="2" creationId="{CC16A5D0-81B2-4BE4-B782-8792B7097CA1}"/>
          </ac:spMkLst>
        </pc:spChg>
        <pc:spChg chg="mod">
          <ac:chgData name="Mona Granheim" userId="53061a01-1445-4837-a9c6-dd55f5f68346" providerId="ADAL" clId="{38612AFE-11BC-446B-A7F6-E95C772ED749}" dt="2024-09-09T15:42:46.979" v="805" actId="27636"/>
          <ac:spMkLst>
            <pc:docMk/>
            <pc:sldMk cId="4023791286" sldId="263"/>
            <ac:spMk id="3" creationId="{015EC292-5F38-4D8A-9FC7-F72E46F85835}"/>
          </ac:spMkLst>
        </pc:spChg>
      </pc:sldChg>
      <pc:sldChg chg="modSp del mod">
        <pc:chgData name="Mona Granheim" userId="53061a01-1445-4837-a9c6-dd55f5f68346" providerId="ADAL" clId="{38612AFE-11BC-446B-A7F6-E95C772ED749}" dt="2024-09-11T13:53:27.288" v="6103" actId="2696"/>
        <pc:sldMkLst>
          <pc:docMk/>
          <pc:sldMk cId="2825878174" sldId="264"/>
        </pc:sldMkLst>
        <pc:spChg chg="mod">
          <ac:chgData name="Mona Granheim" userId="53061a01-1445-4837-a9c6-dd55f5f68346" providerId="ADAL" clId="{38612AFE-11BC-446B-A7F6-E95C772ED749}" dt="2024-09-09T15:42:46.889" v="803"/>
          <ac:spMkLst>
            <pc:docMk/>
            <pc:sldMk cId="2825878174" sldId="264"/>
            <ac:spMk id="2" creationId="{8486BD94-FC51-42B0-AE37-5CF55B030705}"/>
          </ac:spMkLst>
        </pc:spChg>
        <pc:spChg chg="mod">
          <ac:chgData name="Mona Granheim" userId="53061a01-1445-4837-a9c6-dd55f5f68346" providerId="ADAL" clId="{38612AFE-11BC-446B-A7F6-E95C772ED749}" dt="2024-09-11T13:43:16.898" v="5932" actId="20577"/>
          <ac:spMkLst>
            <pc:docMk/>
            <pc:sldMk cId="2825878174" sldId="264"/>
            <ac:spMk id="3" creationId="{37230BC2-135C-46D8-B00D-92CB9134AA4E}"/>
          </ac:spMkLst>
        </pc:spChg>
      </pc:sldChg>
      <pc:sldChg chg="modSp del">
        <pc:chgData name="Mona Granheim" userId="53061a01-1445-4837-a9c6-dd55f5f68346" providerId="ADAL" clId="{38612AFE-11BC-446B-A7F6-E95C772ED749}" dt="2024-09-11T13:55:10.194" v="6164" actId="2696"/>
        <pc:sldMkLst>
          <pc:docMk/>
          <pc:sldMk cId="2338609470" sldId="265"/>
        </pc:sldMkLst>
        <pc:spChg chg="mod">
          <ac:chgData name="Mona Granheim" userId="53061a01-1445-4837-a9c6-dd55f5f68346" providerId="ADAL" clId="{38612AFE-11BC-446B-A7F6-E95C772ED749}" dt="2024-09-09T15:42:46.889" v="803"/>
          <ac:spMkLst>
            <pc:docMk/>
            <pc:sldMk cId="2338609470" sldId="265"/>
            <ac:spMk id="2" creationId="{40DD8AF2-F347-48EE-A9C5-633F1B123E9C}"/>
          </ac:spMkLst>
        </pc:spChg>
        <pc:spChg chg="mod">
          <ac:chgData name="Mona Granheim" userId="53061a01-1445-4837-a9c6-dd55f5f68346" providerId="ADAL" clId="{38612AFE-11BC-446B-A7F6-E95C772ED749}" dt="2024-09-09T15:42:46.889" v="803"/>
          <ac:spMkLst>
            <pc:docMk/>
            <pc:sldMk cId="2338609470" sldId="265"/>
            <ac:spMk id="3" creationId="{D0A07020-3EC4-49FF-80E8-DDBE2C332468}"/>
          </ac:spMkLst>
        </pc:spChg>
      </pc:sldChg>
      <pc:sldChg chg="modSp del mod">
        <pc:chgData name="Mona Granheim" userId="53061a01-1445-4837-a9c6-dd55f5f68346" providerId="ADAL" clId="{38612AFE-11BC-446B-A7F6-E95C772ED749}" dt="2024-09-11T13:56:51.959" v="6346" actId="2696"/>
        <pc:sldMkLst>
          <pc:docMk/>
          <pc:sldMk cId="656656648" sldId="266"/>
        </pc:sldMkLst>
        <pc:spChg chg="mod">
          <ac:chgData name="Mona Granheim" userId="53061a01-1445-4837-a9c6-dd55f5f68346" providerId="ADAL" clId="{38612AFE-11BC-446B-A7F6-E95C772ED749}" dt="2024-09-09T15:42:46.889" v="803"/>
          <ac:spMkLst>
            <pc:docMk/>
            <pc:sldMk cId="656656648" sldId="266"/>
            <ac:spMk id="2" creationId="{05D339C0-2FE0-481B-BB5F-482205E0E4A5}"/>
          </ac:spMkLst>
        </pc:spChg>
        <pc:spChg chg="mod">
          <ac:chgData name="Mona Granheim" userId="53061a01-1445-4837-a9c6-dd55f5f68346" providerId="ADAL" clId="{38612AFE-11BC-446B-A7F6-E95C772ED749}" dt="2024-09-09T15:42:46.995" v="807" actId="27636"/>
          <ac:spMkLst>
            <pc:docMk/>
            <pc:sldMk cId="656656648" sldId="266"/>
            <ac:spMk id="3" creationId="{941F4806-E53A-47D5-82D7-101D5408B188}"/>
          </ac:spMkLst>
        </pc:spChg>
      </pc:sldChg>
      <pc:sldChg chg="modSp">
        <pc:chgData name="Mona Granheim" userId="53061a01-1445-4837-a9c6-dd55f5f68346" providerId="ADAL" clId="{38612AFE-11BC-446B-A7F6-E95C772ED749}" dt="2024-09-09T15:42:46.889" v="803"/>
        <pc:sldMkLst>
          <pc:docMk/>
          <pc:sldMk cId="2783783223" sldId="267"/>
        </pc:sldMkLst>
        <pc:spChg chg="mod">
          <ac:chgData name="Mona Granheim" userId="53061a01-1445-4837-a9c6-dd55f5f68346" providerId="ADAL" clId="{38612AFE-11BC-446B-A7F6-E95C772ED749}" dt="2024-09-09T15:42:46.889" v="803"/>
          <ac:spMkLst>
            <pc:docMk/>
            <pc:sldMk cId="2783783223" sldId="267"/>
            <ac:spMk id="2" creationId="{53BBF06C-5DF2-4BF4-87AF-2767F16F9F57}"/>
          </ac:spMkLst>
        </pc:spChg>
        <pc:spChg chg="mod">
          <ac:chgData name="Mona Granheim" userId="53061a01-1445-4837-a9c6-dd55f5f68346" providerId="ADAL" clId="{38612AFE-11BC-446B-A7F6-E95C772ED749}" dt="2024-09-09T15:42:46.889" v="803"/>
          <ac:spMkLst>
            <pc:docMk/>
            <pc:sldMk cId="2783783223" sldId="267"/>
            <ac:spMk id="3" creationId="{EBFC31DA-9DF2-4570-A3D9-5559DEEBCF1D}"/>
          </ac:spMkLst>
        </pc:spChg>
      </pc:sldChg>
      <pc:sldChg chg="modSp del">
        <pc:chgData name="Mona Granheim" userId="53061a01-1445-4837-a9c6-dd55f5f68346" providerId="ADAL" clId="{38612AFE-11BC-446B-A7F6-E95C772ED749}" dt="2024-09-11T13:57:25.622" v="6349" actId="2696"/>
        <pc:sldMkLst>
          <pc:docMk/>
          <pc:sldMk cId="3667231127" sldId="268"/>
        </pc:sldMkLst>
        <pc:spChg chg="mod">
          <ac:chgData name="Mona Granheim" userId="53061a01-1445-4837-a9c6-dd55f5f68346" providerId="ADAL" clId="{38612AFE-11BC-446B-A7F6-E95C772ED749}" dt="2024-09-09T15:42:46.889" v="803"/>
          <ac:spMkLst>
            <pc:docMk/>
            <pc:sldMk cId="3667231127" sldId="268"/>
            <ac:spMk id="2" creationId="{AECF5930-07A7-4986-8C3E-4B2249F18709}"/>
          </ac:spMkLst>
        </pc:spChg>
        <pc:spChg chg="mod">
          <ac:chgData name="Mona Granheim" userId="53061a01-1445-4837-a9c6-dd55f5f68346" providerId="ADAL" clId="{38612AFE-11BC-446B-A7F6-E95C772ED749}" dt="2024-09-09T15:42:46.889" v="803"/>
          <ac:spMkLst>
            <pc:docMk/>
            <pc:sldMk cId="3667231127" sldId="268"/>
            <ac:spMk id="3" creationId="{15E13FE3-C524-4C36-8EB7-8B9990B58077}"/>
          </ac:spMkLst>
        </pc:spChg>
      </pc:sldChg>
      <pc:sldChg chg="modSp">
        <pc:chgData name="Mona Granheim" userId="53061a01-1445-4837-a9c6-dd55f5f68346" providerId="ADAL" clId="{38612AFE-11BC-446B-A7F6-E95C772ED749}" dt="2024-09-09T15:42:46.889" v="803"/>
        <pc:sldMkLst>
          <pc:docMk/>
          <pc:sldMk cId="3044182605" sldId="269"/>
        </pc:sldMkLst>
        <pc:spChg chg="mod">
          <ac:chgData name="Mona Granheim" userId="53061a01-1445-4837-a9c6-dd55f5f68346" providerId="ADAL" clId="{38612AFE-11BC-446B-A7F6-E95C772ED749}" dt="2024-09-09T15:42:46.889" v="803"/>
          <ac:spMkLst>
            <pc:docMk/>
            <pc:sldMk cId="3044182605" sldId="269"/>
            <ac:spMk id="2" creationId="{2E7A7E78-F169-4436-BBED-8BA18AAEC33B}"/>
          </ac:spMkLst>
        </pc:spChg>
        <pc:spChg chg="mod">
          <ac:chgData name="Mona Granheim" userId="53061a01-1445-4837-a9c6-dd55f5f68346" providerId="ADAL" clId="{38612AFE-11BC-446B-A7F6-E95C772ED749}" dt="2024-09-09T15:42:46.889" v="803"/>
          <ac:spMkLst>
            <pc:docMk/>
            <pc:sldMk cId="3044182605" sldId="269"/>
            <ac:spMk id="3" creationId="{FAE95CD4-7B41-4EED-A3C2-C4823361E7C9}"/>
          </ac:spMkLst>
        </pc:spChg>
      </pc:sldChg>
      <pc:sldChg chg="modSp del mod">
        <pc:chgData name="Mona Granheim" userId="53061a01-1445-4837-a9c6-dd55f5f68346" providerId="ADAL" clId="{38612AFE-11BC-446B-A7F6-E95C772ED749}" dt="2024-09-11T13:57:37.423" v="6350" actId="2696"/>
        <pc:sldMkLst>
          <pc:docMk/>
          <pc:sldMk cId="1347225240" sldId="270"/>
        </pc:sldMkLst>
        <pc:spChg chg="mod">
          <ac:chgData name="Mona Granheim" userId="53061a01-1445-4837-a9c6-dd55f5f68346" providerId="ADAL" clId="{38612AFE-11BC-446B-A7F6-E95C772ED749}" dt="2024-09-09T15:42:46.889" v="803"/>
          <ac:spMkLst>
            <pc:docMk/>
            <pc:sldMk cId="1347225240" sldId="270"/>
            <ac:spMk id="2" creationId="{0C693424-45EC-44BC-B097-1C1EB9CE822F}"/>
          </ac:spMkLst>
        </pc:spChg>
        <pc:spChg chg="mod">
          <ac:chgData name="Mona Granheim" userId="53061a01-1445-4837-a9c6-dd55f5f68346" providerId="ADAL" clId="{38612AFE-11BC-446B-A7F6-E95C772ED749}" dt="2024-09-09T15:42:47.010" v="808" actId="27636"/>
          <ac:spMkLst>
            <pc:docMk/>
            <pc:sldMk cId="1347225240" sldId="270"/>
            <ac:spMk id="3" creationId="{C510EC98-AC07-4FB6-BA51-9C2CB0602AE3}"/>
          </ac:spMkLst>
        </pc:spChg>
      </pc:sldChg>
      <pc:sldChg chg="modSp mod">
        <pc:chgData name="Mona Granheim" userId="53061a01-1445-4837-a9c6-dd55f5f68346" providerId="ADAL" clId="{38612AFE-11BC-446B-A7F6-E95C772ED749}" dt="2024-09-22T18:25:11.287" v="7726" actId="20577"/>
        <pc:sldMkLst>
          <pc:docMk/>
          <pc:sldMk cId="13767081" sldId="271"/>
        </pc:sldMkLst>
        <pc:spChg chg="mod">
          <ac:chgData name="Mona Granheim" userId="53061a01-1445-4837-a9c6-dd55f5f68346" providerId="ADAL" clId="{38612AFE-11BC-446B-A7F6-E95C772ED749}" dt="2024-09-09T15:42:46.889" v="803"/>
          <ac:spMkLst>
            <pc:docMk/>
            <pc:sldMk cId="13767081" sldId="271"/>
            <ac:spMk id="2" creationId="{6009D2C2-1745-418D-A9D7-931ADF2F0DD5}"/>
          </ac:spMkLst>
        </pc:spChg>
        <pc:spChg chg="mod">
          <ac:chgData name="Mona Granheim" userId="53061a01-1445-4837-a9c6-dd55f5f68346" providerId="ADAL" clId="{38612AFE-11BC-446B-A7F6-E95C772ED749}" dt="2024-09-22T18:25:11.287" v="7726" actId="20577"/>
          <ac:spMkLst>
            <pc:docMk/>
            <pc:sldMk cId="13767081" sldId="271"/>
            <ac:spMk id="3" creationId="{A8927766-1FF6-4523-AE1A-740ECB257D29}"/>
          </ac:spMkLst>
        </pc:spChg>
      </pc:sldChg>
      <pc:sldChg chg="modSp">
        <pc:chgData name="Mona Granheim" userId="53061a01-1445-4837-a9c6-dd55f5f68346" providerId="ADAL" clId="{38612AFE-11BC-446B-A7F6-E95C772ED749}" dt="2024-09-09T15:42:46.889" v="803"/>
        <pc:sldMkLst>
          <pc:docMk/>
          <pc:sldMk cId="3057402759" sldId="272"/>
        </pc:sldMkLst>
        <pc:spChg chg="mod">
          <ac:chgData name="Mona Granheim" userId="53061a01-1445-4837-a9c6-dd55f5f68346" providerId="ADAL" clId="{38612AFE-11BC-446B-A7F6-E95C772ED749}" dt="2024-09-09T15:42:46.889" v="803"/>
          <ac:spMkLst>
            <pc:docMk/>
            <pc:sldMk cId="3057402759" sldId="272"/>
            <ac:spMk id="2" creationId="{D44D368B-29B8-4ABF-80F5-47851403ED81}"/>
          </ac:spMkLst>
        </pc:spChg>
        <pc:spChg chg="mod">
          <ac:chgData name="Mona Granheim" userId="53061a01-1445-4837-a9c6-dd55f5f68346" providerId="ADAL" clId="{38612AFE-11BC-446B-A7F6-E95C772ED749}" dt="2024-09-09T15:42:46.889" v="803"/>
          <ac:spMkLst>
            <pc:docMk/>
            <pc:sldMk cId="3057402759" sldId="272"/>
            <ac:spMk id="3" creationId="{F67A3FC0-828A-4DFF-A02D-DFA588D3EAAC}"/>
          </ac:spMkLst>
        </pc:spChg>
      </pc:sldChg>
      <pc:sldChg chg="del">
        <pc:chgData name="Mona Granheim" userId="53061a01-1445-4837-a9c6-dd55f5f68346" providerId="ADAL" clId="{38612AFE-11BC-446B-A7F6-E95C772ED749}" dt="2024-09-09T15:31:04.712" v="0" actId="2696"/>
        <pc:sldMkLst>
          <pc:docMk/>
          <pc:sldMk cId="149477661" sldId="273"/>
        </pc:sldMkLst>
      </pc:sldChg>
      <pc:sldChg chg="del">
        <pc:chgData name="Mona Granheim" userId="53061a01-1445-4837-a9c6-dd55f5f68346" providerId="ADAL" clId="{38612AFE-11BC-446B-A7F6-E95C772ED749}" dt="2024-09-09T15:31:29.684" v="1" actId="2696"/>
        <pc:sldMkLst>
          <pc:docMk/>
          <pc:sldMk cId="2667854254" sldId="275"/>
        </pc:sldMkLst>
      </pc:sldChg>
      <pc:sldChg chg="modSp del">
        <pc:chgData name="Mona Granheim" userId="53061a01-1445-4837-a9c6-dd55f5f68346" providerId="ADAL" clId="{38612AFE-11BC-446B-A7F6-E95C772ED749}" dt="2024-09-11T13:56:58.331" v="6347" actId="2696"/>
        <pc:sldMkLst>
          <pc:docMk/>
          <pc:sldMk cId="2348899258" sldId="276"/>
        </pc:sldMkLst>
        <pc:spChg chg="mod">
          <ac:chgData name="Mona Granheim" userId="53061a01-1445-4837-a9c6-dd55f5f68346" providerId="ADAL" clId="{38612AFE-11BC-446B-A7F6-E95C772ED749}" dt="2024-09-09T15:42:46.889" v="803"/>
          <ac:spMkLst>
            <pc:docMk/>
            <pc:sldMk cId="2348899258" sldId="276"/>
            <ac:spMk id="2" creationId="{4CB0D6E3-4FE2-4911-8706-A189E5F36439}"/>
          </ac:spMkLst>
        </pc:spChg>
        <pc:spChg chg="mod">
          <ac:chgData name="Mona Granheim" userId="53061a01-1445-4837-a9c6-dd55f5f68346" providerId="ADAL" clId="{38612AFE-11BC-446B-A7F6-E95C772ED749}" dt="2024-09-09T15:42:46.889" v="803"/>
          <ac:spMkLst>
            <pc:docMk/>
            <pc:sldMk cId="2348899258" sldId="276"/>
            <ac:spMk id="3" creationId="{28F4E8A8-CCA5-400E-AB1D-03CA1242211E}"/>
          </ac:spMkLst>
        </pc:spChg>
      </pc:sldChg>
      <pc:sldChg chg="modSp new mod">
        <pc:chgData name="Mona Granheim" userId="53061a01-1445-4837-a9c6-dd55f5f68346" providerId="ADAL" clId="{38612AFE-11BC-446B-A7F6-E95C772ED749}" dt="2024-09-10T14:39:41.152" v="1135" actId="20577"/>
        <pc:sldMkLst>
          <pc:docMk/>
          <pc:sldMk cId="2367422981" sldId="277"/>
        </pc:sldMkLst>
        <pc:spChg chg="mod">
          <ac:chgData name="Mona Granheim" userId="53061a01-1445-4837-a9c6-dd55f5f68346" providerId="ADAL" clId="{38612AFE-11BC-446B-A7F6-E95C772ED749}" dt="2024-09-09T15:42:46.889" v="803"/>
          <ac:spMkLst>
            <pc:docMk/>
            <pc:sldMk cId="2367422981" sldId="277"/>
            <ac:spMk id="2" creationId="{87F6E2AB-5E6F-4E05-B5DB-90154FB7D80D}"/>
          </ac:spMkLst>
        </pc:spChg>
        <pc:spChg chg="mod">
          <ac:chgData name="Mona Granheim" userId="53061a01-1445-4837-a9c6-dd55f5f68346" providerId="ADAL" clId="{38612AFE-11BC-446B-A7F6-E95C772ED749}" dt="2024-09-10T14:39:41.152" v="1135" actId="20577"/>
          <ac:spMkLst>
            <pc:docMk/>
            <pc:sldMk cId="2367422981" sldId="277"/>
            <ac:spMk id="3" creationId="{C440FB15-3318-427E-98E4-858CE2EF352B}"/>
          </ac:spMkLst>
        </pc:spChg>
      </pc:sldChg>
      <pc:sldChg chg="modSp new mod modAnim">
        <pc:chgData name="Mona Granheim" userId="53061a01-1445-4837-a9c6-dd55f5f68346" providerId="ADAL" clId="{38612AFE-11BC-446B-A7F6-E95C772ED749}" dt="2024-09-18T12:15:16.932" v="7327"/>
        <pc:sldMkLst>
          <pc:docMk/>
          <pc:sldMk cId="1382056429" sldId="278"/>
        </pc:sldMkLst>
        <pc:spChg chg="mod">
          <ac:chgData name="Mona Granheim" userId="53061a01-1445-4837-a9c6-dd55f5f68346" providerId="ADAL" clId="{38612AFE-11BC-446B-A7F6-E95C772ED749}" dt="2024-09-18T12:15:13.683" v="7326" actId="1076"/>
          <ac:spMkLst>
            <pc:docMk/>
            <pc:sldMk cId="1382056429" sldId="278"/>
            <ac:spMk id="2" creationId="{161C194F-5339-40FF-AF94-B2162DAD68A2}"/>
          </ac:spMkLst>
        </pc:spChg>
        <pc:spChg chg="mod">
          <ac:chgData name="Mona Granheim" userId="53061a01-1445-4837-a9c6-dd55f5f68346" providerId="ADAL" clId="{38612AFE-11BC-446B-A7F6-E95C772ED749}" dt="2024-09-18T12:15:16.932" v="7327"/>
          <ac:spMkLst>
            <pc:docMk/>
            <pc:sldMk cId="1382056429" sldId="278"/>
            <ac:spMk id="3" creationId="{D900ED66-C3B8-4957-B5FA-EBB492E13EA5}"/>
          </ac:spMkLst>
        </pc:spChg>
      </pc:sldChg>
      <pc:sldChg chg="modSp new mod">
        <pc:chgData name="Mona Granheim" userId="53061a01-1445-4837-a9c6-dd55f5f68346" providerId="ADAL" clId="{38612AFE-11BC-446B-A7F6-E95C772ED749}" dt="2024-09-11T12:58:53.544" v="4148" actId="20577"/>
        <pc:sldMkLst>
          <pc:docMk/>
          <pc:sldMk cId="2207754315" sldId="279"/>
        </pc:sldMkLst>
        <pc:spChg chg="mod">
          <ac:chgData name="Mona Granheim" userId="53061a01-1445-4837-a9c6-dd55f5f68346" providerId="ADAL" clId="{38612AFE-11BC-446B-A7F6-E95C772ED749}" dt="2024-09-10T14:45:20.838" v="1535" actId="20577"/>
          <ac:spMkLst>
            <pc:docMk/>
            <pc:sldMk cId="2207754315" sldId="279"/>
            <ac:spMk id="2" creationId="{138B4445-66DC-4A2E-B2E4-B40E21CED6E8}"/>
          </ac:spMkLst>
        </pc:spChg>
        <pc:spChg chg="mod">
          <ac:chgData name="Mona Granheim" userId="53061a01-1445-4837-a9c6-dd55f5f68346" providerId="ADAL" clId="{38612AFE-11BC-446B-A7F6-E95C772ED749}" dt="2024-09-11T12:58:53.544" v="4148" actId="20577"/>
          <ac:spMkLst>
            <pc:docMk/>
            <pc:sldMk cId="2207754315" sldId="279"/>
            <ac:spMk id="3" creationId="{6D517C2C-1AF6-44D0-8DEC-5FFA39B4DD8C}"/>
          </ac:spMkLst>
        </pc:spChg>
      </pc:sldChg>
      <pc:sldChg chg="modSp new del mod">
        <pc:chgData name="Mona Granheim" userId="53061a01-1445-4837-a9c6-dd55f5f68346" providerId="ADAL" clId="{38612AFE-11BC-446B-A7F6-E95C772ED749}" dt="2024-09-10T14:40:29.417" v="1148" actId="2696"/>
        <pc:sldMkLst>
          <pc:docMk/>
          <pc:sldMk cId="4254610668" sldId="279"/>
        </pc:sldMkLst>
        <pc:spChg chg="mod">
          <ac:chgData name="Mona Granheim" userId="53061a01-1445-4837-a9c6-dd55f5f68346" providerId="ADAL" clId="{38612AFE-11BC-446B-A7F6-E95C772ED749}" dt="2024-09-10T14:40:12.458" v="1147" actId="20577"/>
          <ac:spMkLst>
            <pc:docMk/>
            <pc:sldMk cId="4254610668" sldId="279"/>
            <ac:spMk id="2" creationId="{5161D3DD-746A-41C8-BDD2-4564E1269D67}"/>
          </ac:spMkLst>
        </pc:spChg>
      </pc:sldChg>
      <pc:sldChg chg="modSp new del mod">
        <pc:chgData name="Mona Granheim" userId="53061a01-1445-4837-a9c6-dd55f5f68346" providerId="ADAL" clId="{38612AFE-11BC-446B-A7F6-E95C772ED749}" dt="2024-09-11T13:45:21.974" v="5938" actId="2696"/>
        <pc:sldMkLst>
          <pc:docMk/>
          <pc:sldMk cId="1248854473" sldId="280"/>
        </pc:sldMkLst>
        <pc:spChg chg="mod">
          <ac:chgData name="Mona Granheim" userId="53061a01-1445-4837-a9c6-dd55f5f68346" providerId="ADAL" clId="{38612AFE-11BC-446B-A7F6-E95C772ED749}" dt="2024-09-10T14:53:38.349" v="2189" actId="20577"/>
          <ac:spMkLst>
            <pc:docMk/>
            <pc:sldMk cId="1248854473" sldId="280"/>
            <ac:spMk id="2" creationId="{04B80FDA-EB6C-468B-8F3F-6E449487C71B}"/>
          </ac:spMkLst>
        </pc:spChg>
        <pc:spChg chg="mod">
          <ac:chgData name="Mona Granheim" userId="53061a01-1445-4837-a9c6-dd55f5f68346" providerId="ADAL" clId="{38612AFE-11BC-446B-A7F6-E95C772ED749}" dt="2024-09-11T13:37:02.778" v="5730" actId="20577"/>
          <ac:spMkLst>
            <pc:docMk/>
            <pc:sldMk cId="1248854473" sldId="280"/>
            <ac:spMk id="3" creationId="{4879352D-6034-450C-9011-FBD4772951DC}"/>
          </ac:spMkLst>
        </pc:spChg>
      </pc:sldChg>
      <pc:sldChg chg="modSp new del mod">
        <pc:chgData name="Mona Granheim" userId="53061a01-1445-4837-a9c6-dd55f5f68346" providerId="ADAL" clId="{38612AFE-11BC-446B-A7F6-E95C772ED749}" dt="2024-09-11T13:24:06.003" v="5197" actId="2696"/>
        <pc:sldMkLst>
          <pc:docMk/>
          <pc:sldMk cId="4249161745" sldId="281"/>
        </pc:sldMkLst>
        <pc:spChg chg="mod">
          <ac:chgData name="Mona Granheim" userId="53061a01-1445-4837-a9c6-dd55f5f68346" providerId="ADAL" clId="{38612AFE-11BC-446B-A7F6-E95C772ED749}" dt="2024-09-10T15:01:48.386" v="2786" actId="20577"/>
          <ac:spMkLst>
            <pc:docMk/>
            <pc:sldMk cId="4249161745" sldId="281"/>
            <ac:spMk id="2" creationId="{D45DD4ED-9714-4B27-B72D-9F66C46AE911}"/>
          </ac:spMkLst>
        </pc:spChg>
        <pc:spChg chg="mod">
          <ac:chgData name="Mona Granheim" userId="53061a01-1445-4837-a9c6-dd55f5f68346" providerId="ADAL" clId="{38612AFE-11BC-446B-A7F6-E95C772ED749}" dt="2024-09-10T15:26:29.210" v="4074" actId="20577"/>
          <ac:spMkLst>
            <pc:docMk/>
            <pc:sldMk cId="4249161745" sldId="281"/>
            <ac:spMk id="3" creationId="{70E4496A-AEDB-4867-8042-1AEF840791A9}"/>
          </ac:spMkLst>
        </pc:spChg>
      </pc:sldChg>
      <pc:sldChg chg="modSp new del mod">
        <pc:chgData name="Mona Granheim" userId="53061a01-1445-4837-a9c6-dd55f5f68346" providerId="ADAL" clId="{38612AFE-11BC-446B-A7F6-E95C772ED749}" dt="2024-09-11T13:43:51.031" v="5933" actId="2696"/>
        <pc:sldMkLst>
          <pc:docMk/>
          <pc:sldMk cId="1189232572" sldId="282"/>
        </pc:sldMkLst>
        <pc:spChg chg="mod">
          <ac:chgData name="Mona Granheim" userId="53061a01-1445-4837-a9c6-dd55f5f68346" providerId="ADAL" clId="{38612AFE-11BC-446B-A7F6-E95C772ED749}" dt="2024-09-10T15:02:08.148" v="2793" actId="20577"/>
          <ac:spMkLst>
            <pc:docMk/>
            <pc:sldMk cId="1189232572" sldId="282"/>
            <ac:spMk id="2" creationId="{D091C1F5-4BC9-4021-9F6A-57F84DE51C2D}"/>
          </ac:spMkLst>
        </pc:spChg>
        <pc:spChg chg="mod">
          <ac:chgData name="Mona Granheim" userId="53061a01-1445-4837-a9c6-dd55f5f68346" providerId="ADAL" clId="{38612AFE-11BC-446B-A7F6-E95C772ED749}" dt="2024-09-10T15:21:29.872" v="3723" actId="20577"/>
          <ac:spMkLst>
            <pc:docMk/>
            <pc:sldMk cId="1189232572" sldId="282"/>
            <ac:spMk id="3" creationId="{5C821B69-BF26-4A8D-921F-78F7E1209D37}"/>
          </ac:spMkLst>
        </pc:spChg>
      </pc:sldChg>
      <pc:sldChg chg="modSp new del mod">
        <pc:chgData name="Mona Granheim" userId="53061a01-1445-4837-a9c6-dd55f5f68346" providerId="ADAL" clId="{38612AFE-11BC-446B-A7F6-E95C772ED749}" dt="2024-09-11T13:48:23.240" v="6092" actId="2696"/>
        <pc:sldMkLst>
          <pc:docMk/>
          <pc:sldMk cId="4190226724" sldId="283"/>
        </pc:sldMkLst>
        <pc:spChg chg="mod">
          <ac:chgData name="Mona Granheim" userId="53061a01-1445-4837-a9c6-dd55f5f68346" providerId="ADAL" clId="{38612AFE-11BC-446B-A7F6-E95C772ED749}" dt="2024-09-10T15:21:45.706" v="3733" actId="20577"/>
          <ac:spMkLst>
            <pc:docMk/>
            <pc:sldMk cId="4190226724" sldId="283"/>
            <ac:spMk id="2" creationId="{4E30982B-5398-4801-A3D4-BBA6B100467D}"/>
          </ac:spMkLst>
        </pc:spChg>
        <pc:spChg chg="mod">
          <ac:chgData name="Mona Granheim" userId="53061a01-1445-4837-a9c6-dd55f5f68346" providerId="ADAL" clId="{38612AFE-11BC-446B-A7F6-E95C772ED749}" dt="2024-09-11T13:44:12.614" v="5934" actId="20577"/>
          <ac:spMkLst>
            <pc:docMk/>
            <pc:sldMk cId="4190226724" sldId="283"/>
            <ac:spMk id="3" creationId="{FB357229-E937-4296-AACD-F49557E90FA1}"/>
          </ac:spMkLst>
        </pc:spChg>
      </pc:sldChg>
      <pc:sldChg chg="modSp new mod">
        <pc:chgData name="Mona Granheim" userId="53061a01-1445-4837-a9c6-dd55f5f68346" providerId="ADAL" clId="{38612AFE-11BC-446B-A7F6-E95C772ED749}" dt="2024-09-22T18:21:19.820" v="7579" actId="20577"/>
        <pc:sldMkLst>
          <pc:docMk/>
          <pc:sldMk cId="3169089408" sldId="284"/>
        </pc:sldMkLst>
        <pc:spChg chg="mod">
          <ac:chgData name="Mona Granheim" userId="53061a01-1445-4837-a9c6-dd55f5f68346" providerId="ADAL" clId="{38612AFE-11BC-446B-A7F6-E95C772ED749}" dt="2024-09-11T13:01:35.893" v="4337" actId="20577"/>
          <ac:spMkLst>
            <pc:docMk/>
            <pc:sldMk cId="3169089408" sldId="284"/>
            <ac:spMk id="2" creationId="{3FD47F65-DCEE-4BAA-983E-AC4F33126C41}"/>
          </ac:spMkLst>
        </pc:spChg>
        <pc:spChg chg="mod">
          <ac:chgData name="Mona Granheim" userId="53061a01-1445-4837-a9c6-dd55f5f68346" providerId="ADAL" clId="{38612AFE-11BC-446B-A7F6-E95C772ED749}" dt="2024-09-22T18:21:19.820" v="7579" actId="20577"/>
          <ac:spMkLst>
            <pc:docMk/>
            <pc:sldMk cId="3169089408" sldId="284"/>
            <ac:spMk id="3" creationId="{6CE62613-9554-4DD4-B675-10785B5EC33B}"/>
          </ac:spMkLst>
        </pc:spChg>
      </pc:sldChg>
      <pc:sldChg chg="modSp new mod">
        <pc:chgData name="Mona Granheim" userId="53061a01-1445-4837-a9c6-dd55f5f68346" providerId="ADAL" clId="{38612AFE-11BC-446B-A7F6-E95C772ED749}" dt="2024-09-11T13:23:25.793" v="5196" actId="20577"/>
        <pc:sldMkLst>
          <pc:docMk/>
          <pc:sldMk cId="2085380741" sldId="285"/>
        </pc:sldMkLst>
        <pc:spChg chg="mod">
          <ac:chgData name="Mona Granheim" userId="53061a01-1445-4837-a9c6-dd55f5f68346" providerId="ADAL" clId="{38612AFE-11BC-446B-A7F6-E95C772ED749}" dt="2024-09-11T13:23:25.793" v="5196" actId="20577"/>
          <ac:spMkLst>
            <pc:docMk/>
            <pc:sldMk cId="2085380741" sldId="285"/>
            <ac:spMk id="3" creationId="{D6173BC2-2762-4825-914A-FAE1511E3450}"/>
          </ac:spMkLst>
        </pc:spChg>
      </pc:sldChg>
      <pc:sldChg chg="new del">
        <pc:chgData name="Mona Granheim" userId="53061a01-1445-4837-a9c6-dd55f5f68346" providerId="ADAL" clId="{38612AFE-11BC-446B-A7F6-E95C772ED749}" dt="2024-09-11T13:27:30.746" v="5362" actId="2696"/>
        <pc:sldMkLst>
          <pc:docMk/>
          <pc:sldMk cId="1035322350" sldId="286"/>
        </pc:sldMkLst>
      </pc:sldChg>
      <pc:sldChg chg="modSp add del mod">
        <pc:chgData name="Mona Granheim" userId="53061a01-1445-4837-a9c6-dd55f5f68346" providerId="ADAL" clId="{38612AFE-11BC-446B-A7F6-E95C772ED749}" dt="2024-09-11T13:49:28.542" v="6093" actId="2696"/>
        <pc:sldMkLst>
          <pc:docMk/>
          <pc:sldMk cId="92268865" sldId="287"/>
        </pc:sldMkLst>
        <pc:spChg chg="mod">
          <ac:chgData name="Mona Granheim" userId="53061a01-1445-4837-a9c6-dd55f5f68346" providerId="ADAL" clId="{38612AFE-11BC-446B-A7F6-E95C772ED749}" dt="2024-09-11T13:48:03.738" v="6091" actId="20577"/>
          <ac:spMkLst>
            <pc:docMk/>
            <pc:sldMk cId="92268865" sldId="287"/>
            <ac:spMk id="3" creationId="{5C821B69-BF26-4A8D-921F-78F7E1209D37}"/>
          </ac:spMkLst>
        </pc:spChg>
      </pc:sldChg>
      <pc:sldChg chg="modSp new mod">
        <pc:chgData name="Mona Granheim" userId="53061a01-1445-4837-a9c6-dd55f5f68346" providerId="ADAL" clId="{38612AFE-11BC-446B-A7F6-E95C772ED749}" dt="2024-09-17T15:00:06.593" v="7261" actId="20577"/>
        <pc:sldMkLst>
          <pc:docMk/>
          <pc:sldMk cId="3692148935" sldId="288"/>
        </pc:sldMkLst>
        <pc:spChg chg="mod">
          <ac:chgData name="Mona Granheim" userId="53061a01-1445-4837-a9c6-dd55f5f68346" providerId="ADAL" clId="{38612AFE-11BC-446B-A7F6-E95C772ED749}" dt="2024-09-17T15:00:06.593" v="7261" actId="20577"/>
          <ac:spMkLst>
            <pc:docMk/>
            <pc:sldMk cId="3692148935" sldId="288"/>
            <ac:spMk id="3" creationId="{8FBDE340-3060-48A8-9E60-D559CAC0CF09}"/>
          </ac:spMkLst>
        </pc:spChg>
      </pc:sldChg>
      <pc:sldChg chg="modSp new mod">
        <pc:chgData name="Mona Granheim" userId="53061a01-1445-4837-a9c6-dd55f5f68346" providerId="ADAL" clId="{38612AFE-11BC-446B-A7F6-E95C772ED749}" dt="2024-09-11T13:36:00.924" v="5710" actId="20577"/>
        <pc:sldMkLst>
          <pc:docMk/>
          <pc:sldMk cId="2711538122" sldId="289"/>
        </pc:sldMkLst>
        <pc:spChg chg="mod">
          <ac:chgData name="Mona Granheim" userId="53061a01-1445-4837-a9c6-dd55f5f68346" providerId="ADAL" clId="{38612AFE-11BC-446B-A7F6-E95C772ED749}" dt="2024-09-11T13:36:00.924" v="5710" actId="20577"/>
          <ac:spMkLst>
            <pc:docMk/>
            <pc:sldMk cId="2711538122" sldId="289"/>
            <ac:spMk id="3" creationId="{0FAEEB87-30D3-4D60-BEA3-60E670F9661B}"/>
          </ac:spMkLst>
        </pc:spChg>
      </pc:sldChg>
      <pc:sldChg chg="new del">
        <pc:chgData name="Mona Granheim" userId="53061a01-1445-4837-a9c6-dd55f5f68346" providerId="ADAL" clId="{38612AFE-11BC-446B-A7F6-E95C772ED749}" dt="2024-09-11T13:45:14.700" v="5937" actId="2696"/>
        <pc:sldMkLst>
          <pc:docMk/>
          <pc:sldMk cId="3043053250" sldId="290"/>
        </pc:sldMkLst>
      </pc:sldChg>
      <pc:sldChg chg="modSp add mod">
        <pc:chgData name="Mona Granheim" userId="53061a01-1445-4837-a9c6-dd55f5f68346" providerId="ADAL" clId="{38612AFE-11BC-446B-A7F6-E95C772ED749}" dt="2024-09-22T18:24:36.079" v="7724" actId="20577"/>
        <pc:sldMkLst>
          <pc:docMk/>
          <pc:sldMk cId="1939710651" sldId="291"/>
        </pc:sldMkLst>
        <pc:spChg chg="mod">
          <ac:chgData name="Mona Granheim" userId="53061a01-1445-4837-a9c6-dd55f5f68346" providerId="ADAL" clId="{38612AFE-11BC-446B-A7F6-E95C772ED749}" dt="2024-09-22T18:24:36.079" v="7724" actId="20577"/>
          <ac:spMkLst>
            <pc:docMk/>
            <pc:sldMk cId="1939710651" sldId="291"/>
            <ac:spMk id="3" creationId="{4879352D-6034-450C-9011-FBD4772951DC}"/>
          </ac:spMkLst>
        </pc:spChg>
      </pc:sldChg>
      <pc:sldChg chg="new del">
        <pc:chgData name="Mona Granheim" userId="53061a01-1445-4837-a9c6-dd55f5f68346" providerId="ADAL" clId="{38612AFE-11BC-446B-A7F6-E95C772ED749}" dt="2024-09-11T13:52:16.955" v="6098" actId="2696"/>
        <pc:sldMkLst>
          <pc:docMk/>
          <pc:sldMk cId="3087336746" sldId="292"/>
        </pc:sldMkLst>
      </pc:sldChg>
      <pc:sldChg chg="new del">
        <pc:chgData name="Mona Granheim" userId="53061a01-1445-4837-a9c6-dd55f5f68346" providerId="ADAL" clId="{38612AFE-11BC-446B-A7F6-E95C772ED749}" dt="2024-09-11T13:52:08.547" v="6097" actId="2696"/>
        <pc:sldMkLst>
          <pc:docMk/>
          <pc:sldMk cId="4173417155" sldId="293"/>
        </pc:sldMkLst>
      </pc:sldChg>
      <pc:sldChg chg="add del">
        <pc:chgData name="Mona Granheim" userId="53061a01-1445-4837-a9c6-dd55f5f68346" providerId="ADAL" clId="{38612AFE-11BC-446B-A7F6-E95C772ED749}" dt="2024-09-11T13:53:16.100" v="6102" actId="2696"/>
        <pc:sldMkLst>
          <pc:docMk/>
          <pc:sldMk cId="1925750295" sldId="294"/>
        </pc:sldMkLst>
      </pc:sldChg>
      <pc:sldChg chg="new del">
        <pc:chgData name="Mona Granheim" userId="53061a01-1445-4837-a9c6-dd55f5f68346" providerId="ADAL" clId="{38612AFE-11BC-446B-A7F6-E95C772ED749}" dt="2024-09-11T13:52:56.680" v="6101" actId="2696"/>
        <pc:sldMkLst>
          <pc:docMk/>
          <pc:sldMk cId="3629802551" sldId="295"/>
        </pc:sldMkLst>
      </pc:sldChg>
      <pc:sldChg chg="modSp add mod">
        <pc:chgData name="Mona Granheim" userId="53061a01-1445-4837-a9c6-dd55f5f68346" providerId="ADAL" clId="{38612AFE-11BC-446B-A7F6-E95C772ED749}" dt="2024-09-22T18:23:18.763" v="7603" actId="20577"/>
        <pc:sldMkLst>
          <pc:docMk/>
          <pc:sldMk cId="4205431378" sldId="296"/>
        </pc:sldMkLst>
        <pc:spChg chg="mod">
          <ac:chgData name="Mona Granheim" userId="53061a01-1445-4837-a9c6-dd55f5f68346" providerId="ADAL" clId="{38612AFE-11BC-446B-A7F6-E95C772ED749}" dt="2024-09-22T18:23:18.763" v="7603" actId="20577"/>
          <ac:spMkLst>
            <pc:docMk/>
            <pc:sldMk cId="4205431378" sldId="296"/>
            <ac:spMk id="3" creationId="{37230BC2-135C-46D8-B00D-92CB9134AA4E}"/>
          </ac:spMkLst>
        </pc:spChg>
      </pc:sldChg>
      <pc:sldChg chg="modSp add mod">
        <pc:chgData name="Mona Granheim" userId="53061a01-1445-4837-a9c6-dd55f5f68346" providerId="ADAL" clId="{38612AFE-11BC-446B-A7F6-E95C772ED749}" dt="2024-09-22T18:23:58.394" v="7713" actId="27636"/>
        <pc:sldMkLst>
          <pc:docMk/>
          <pc:sldMk cId="142651153" sldId="297"/>
        </pc:sldMkLst>
        <pc:spChg chg="mod">
          <ac:chgData name="Mona Granheim" userId="53061a01-1445-4837-a9c6-dd55f5f68346" providerId="ADAL" clId="{38612AFE-11BC-446B-A7F6-E95C772ED749}" dt="2024-09-22T18:23:58.394" v="7713" actId="27636"/>
          <ac:spMkLst>
            <pc:docMk/>
            <pc:sldMk cId="142651153" sldId="297"/>
            <ac:spMk id="3" creationId="{22507085-BEC4-4E26-BDFF-C845C5ABC364}"/>
          </ac:spMkLst>
        </pc:spChg>
      </pc:sldChg>
      <pc:sldChg chg="modSp new del mod">
        <pc:chgData name="Mona Granheim" userId="53061a01-1445-4837-a9c6-dd55f5f68346" providerId="ADAL" clId="{38612AFE-11BC-446B-A7F6-E95C772ED749}" dt="2024-09-17T14:57:48.487" v="7033" actId="2696"/>
        <pc:sldMkLst>
          <pc:docMk/>
          <pc:sldMk cId="2697724874" sldId="297"/>
        </pc:sldMkLst>
        <pc:spChg chg="mod">
          <ac:chgData name="Mona Granheim" userId="53061a01-1445-4837-a9c6-dd55f5f68346" providerId="ADAL" clId="{38612AFE-11BC-446B-A7F6-E95C772ED749}" dt="2024-09-17T14:57:22.052" v="7032" actId="20577"/>
          <ac:spMkLst>
            <pc:docMk/>
            <pc:sldMk cId="2697724874" sldId="297"/>
            <ac:spMk id="2" creationId="{50A45BC5-4DFE-4D74-915E-45537A7E01CF}"/>
          </ac:spMkLst>
        </pc:spChg>
        <pc:spChg chg="mod">
          <ac:chgData name="Mona Granheim" userId="53061a01-1445-4837-a9c6-dd55f5f68346" providerId="ADAL" clId="{38612AFE-11BC-446B-A7F6-E95C772ED749}" dt="2024-09-17T14:56:55.271" v="7017" actId="20577"/>
          <ac:spMkLst>
            <pc:docMk/>
            <pc:sldMk cId="2697724874" sldId="297"/>
            <ac:spMk id="3" creationId="{22507085-BEC4-4E26-BDFF-C845C5ABC364}"/>
          </ac:spMkLst>
        </pc:spChg>
      </pc:sldChg>
      <pc:sldChg chg="modSp new mod">
        <pc:chgData name="Mona Granheim" userId="53061a01-1445-4837-a9c6-dd55f5f68346" providerId="ADAL" clId="{38612AFE-11BC-446B-A7F6-E95C772ED749}" dt="2024-09-17T15:01:05.405" v="7325" actId="20577"/>
        <pc:sldMkLst>
          <pc:docMk/>
          <pc:sldMk cId="2889758318" sldId="298"/>
        </pc:sldMkLst>
        <pc:spChg chg="mod">
          <ac:chgData name="Mona Granheim" userId="53061a01-1445-4837-a9c6-dd55f5f68346" providerId="ADAL" clId="{38612AFE-11BC-446B-A7F6-E95C772ED749}" dt="2024-09-17T15:00:41.569" v="7275" actId="20577"/>
          <ac:spMkLst>
            <pc:docMk/>
            <pc:sldMk cId="2889758318" sldId="298"/>
            <ac:spMk id="2" creationId="{1A4054CB-A9FC-4018-A493-0C26BCAAFB2B}"/>
          </ac:spMkLst>
        </pc:spChg>
        <pc:spChg chg="mod">
          <ac:chgData name="Mona Granheim" userId="53061a01-1445-4837-a9c6-dd55f5f68346" providerId="ADAL" clId="{38612AFE-11BC-446B-A7F6-E95C772ED749}" dt="2024-09-17T15:01:05.405" v="7325" actId="20577"/>
          <ac:spMkLst>
            <pc:docMk/>
            <pc:sldMk cId="2889758318" sldId="298"/>
            <ac:spMk id="3" creationId="{A4EEE7BF-F877-46A7-B9CF-559A53B0A3C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b-NO"/>
              <a:t>Klikk for å redigere tittelstil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lvl1pPr algn="l">
              <a:defRPr/>
            </a:lvl1pPr>
          </a:lstStyle>
          <a:p>
            <a:fld id="{CA8FA43B-8FC1-48F8-BC35-79A1D3A97D4B}" type="datetimeFigureOut">
              <a:rPr lang="no-NB" smtClean="0"/>
              <a:t>22.09.2024</a:t>
            </a:fld>
            <a:endParaRPr lang="no-NB"/>
          </a:p>
        </p:txBody>
      </p:sp>
      <p:sp>
        <p:nvSpPr>
          <p:cNvPr id="5" name="Footer Placeholder 4"/>
          <p:cNvSpPr>
            <a:spLocks noGrp="1"/>
          </p:cNvSpPr>
          <p:nvPr>
            <p:ph type="ftr" sz="quarter" idx="11"/>
          </p:nvPr>
        </p:nvSpPr>
        <p:spPr/>
        <p:txBody>
          <a:bodyPr/>
          <a:lstStyle/>
          <a:p>
            <a:endParaRPr lang="no-NB"/>
          </a:p>
        </p:txBody>
      </p:sp>
      <p:sp>
        <p:nvSpPr>
          <p:cNvPr id="6" name="Slide Number Placeholder 5"/>
          <p:cNvSpPr>
            <a:spLocks noGrp="1"/>
          </p:cNvSpPr>
          <p:nvPr>
            <p:ph type="sldNum" sz="quarter" idx="12"/>
          </p:nvPr>
        </p:nvSpPr>
        <p:spPr/>
        <p:txBody>
          <a:bodyPr/>
          <a:lstStyle/>
          <a:p>
            <a:fld id="{2F6A91B1-5E5A-4430-85CF-015C2F9A37F9}" type="slidenum">
              <a:rPr lang="no-NB" smtClean="0"/>
              <a:t>‹#›</a:t>
            </a:fld>
            <a:endParaRPr lang="no-N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890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A8FA43B-8FC1-48F8-BC35-79A1D3A97D4B}" type="datetimeFigureOut">
              <a:rPr lang="no-NB" smtClean="0"/>
              <a:t>22.09.2024</a:t>
            </a:fld>
            <a:endParaRPr lang="no-NB"/>
          </a:p>
        </p:txBody>
      </p:sp>
      <p:sp>
        <p:nvSpPr>
          <p:cNvPr id="5" name="Footer Placeholder 4"/>
          <p:cNvSpPr>
            <a:spLocks noGrp="1"/>
          </p:cNvSpPr>
          <p:nvPr>
            <p:ph type="ftr" sz="quarter" idx="11"/>
          </p:nvPr>
        </p:nvSpPr>
        <p:spPr/>
        <p:txBody>
          <a:bodyPr/>
          <a:lstStyle/>
          <a:p>
            <a:endParaRPr lang="no-NB"/>
          </a:p>
        </p:txBody>
      </p:sp>
      <p:sp>
        <p:nvSpPr>
          <p:cNvPr id="6" name="Slide Number Placeholder 5"/>
          <p:cNvSpPr>
            <a:spLocks noGrp="1"/>
          </p:cNvSpPr>
          <p:nvPr>
            <p:ph type="sldNum" sz="quarter" idx="12"/>
          </p:nvPr>
        </p:nvSpPr>
        <p:spPr/>
        <p:txBody>
          <a:bodyPr/>
          <a:lstStyle/>
          <a:p>
            <a:fld id="{2F6A91B1-5E5A-4430-85CF-015C2F9A37F9}" type="slidenum">
              <a:rPr lang="no-NB" smtClean="0"/>
              <a:t>‹#›</a:t>
            </a:fld>
            <a:endParaRPr lang="no-NB"/>
          </a:p>
        </p:txBody>
      </p:sp>
    </p:spTree>
    <p:extLst>
      <p:ext uri="{BB962C8B-B14F-4D97-AF65-F5344CB8AC3E}">
        <p14:creationId xmlns:p14="http://schemas.microsoft.com/office/powerpoint/2010/main" val="2504203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b-NO"/>
              <a:t>Klikk for å redigere tittelstil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A8FA43B-8FC1-48F8-BC35-79A1D3A97D4B}" type="datetimeFigureOut">
              <a:rPr lang="no-NB" smtClean="0"/>
              <a:t>22.09.2024</a:t>
            </a:fld>
            <a:endParaRPr lang="no-NB"/>
          </a:p>
        </p:txBody>
      </p:sp>
      <p:sp>
        <p:nvSpPr>
          <p:cNvPr id="5" name="Footer Placeholder 4"/>
          <p:cNvSpPr>
            <a:spLocks noGrp="1"/>
          </p:cNvSpPr>
          <p:nvPr>
            <p:ph type="ftr" sz="quarter" idx="11"/>
          </p:nvPr>
        </p:nvSpPr>
        <p:spPr/>
        <p:txBody>
          <a:bodyPr/>
          <a:lstStyle/>
          <a:p>
            <a:endParaRPr lang="no-NB"/>
          </a:p>
        </p:txBody>
      </p:sp>
      <p:sp>
        <p:nvSpPr>
          <p:cNvPr id="6" name="Slide Number Placeholder 5"/>
          <p:cNvSpPr>
            <a:spLocks noGrp="1"/>
          </p:cNvSpPr>
          <p:nvPr>
            <p:ph type="sldNum" sz="quarter" idx="12"/>
          </p:nvPr>
        </p:nvSpPr>
        <p:spPr/>
        <p:txBody>
          <a:bodyPr/>
          <a:lstStyle/>
          <a:p>
            <a:fld id="{2F6A91B1-5E5A-4430-85CF-015C2F9A37F9}" type="slidenum">
              <a:rPr lang="no-NB" smtClean="0"/>
              <a:t>‹#›</a:t>
            </a:fld>
            <a:endParaRPr lang="no-N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1771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A8FA43B-8FC1-48F8-BC35-79A1D3A97D4B}" type="datetimeFigureOut">
              <a:rPr lang="no-NB" smtClean="0"/>
              <a:t>22.09.2024</a:t>
            </a:fld>
            <a:endParaRPr lang="no-NB"/>
          </a:p>
        </p:txBody>
      </p:sp>
      <p:sp>
        <p:nvSpPr>
          <p:cNvPr id="5" name="Footer Placeholder 4"/>
          <p:cNvSpPr>
            <a:spLocks noGrp="1"/>
          </p:cNvSpPr>
          <p:nvPr>
            <p:ph type="ftr" sz="quarter" idx="11"/>
          </p:nvPr>
        </p:nvSpPr>
        <p:spPr/>
        <p:txBody>
          <a:bodyPr/>
          <a:lstStyle/>
          <a:p>
            <a:endParaRPr lang="no-NB"/>
          </a:p>
        </p:txBody>
      </p:sp>
      <p:sp>
        <p:nvSpPr>
          <p:cNvPr id="6" name="Slide Number Placeholder 5"/>
          <p:cNvSpPr>
            <a:spLocks noGrp="1"/>
          </p:cNvSpPr>
          <p:nvPr>
            <p:ph type="sldNum" sz="quarter" idx="12"/>
          </p:nvPr>
        </p:nvSpPr>
        <p:spPr/>
        <p:txBody>
          <a:bodyPr/>
          <a:lstStyle/>
          <a:p>
            <a:fld id="{2F6A91B1-5E5A-4430-85CF-015C2F9A37F9}" type="slidenum">
              <a:rPr lang="no-NB" smtClean="0"/>
              <a:t>‹#›</a:t>
            </a:fld>
            <a:endParaRPr lang="no-NB"/>
          </a:p>
        </p:txBody>
      </p:sp>
    </p:spTree>
    <p:extLst>
      <p:ext uri="{BB962C8B-B14F-4D97-AF65-F5344CB8AC3E}">
        <p14:creationId xmlns:p14="http://schemas.microsoft.com/office/powerpoint/2010/main" val="1203100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b-NO"/>
              <a:t>Klikk for å redigere tittelstil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CA8FA43B-8FC1-48F8-BC35-79A1D3A97D4B}" type="datetimeFigureOut">
              <a:rPr lang="no-NB" smtClean="0"/>
              <a:t>22.09.2024</a:t>
            </a:fld>
            <a:endParaRPr lang="no-NB"/>
          </a:p>
        </p:txBody>
      </p:sp>
      <p:sp>
        <p:nvSpPr>
          <p:cNvPr id="5" name="Footer Placeholder 4"/>
          <p:cNvSpPr>
            <a:spLocks noGrp="1"/>
          </p:cNvSpPr>
          <p:nvPr>
            <p:ph type="ftr" sz="quarter" idx="11"/>
          </p:nvPr>
        </p:nvSpPr>
        <p:spPr/>
        <p:txBody>
          <a:bodyPr/>
          <a:lstStyle/>
          <a:p>
            <a:endParaRPr lang="no-NB"/>
          </a:p>
        </p:txBody>
      </p:sp>
      <p:sp>
        <p:nvSpPr>
          <p:cNvPr id="6" name="Slide Number Placeholder 5"/>
          <p:cNvSpPr>
            <a:spLocks noGrp="1"/>
          </p:cNvSpPr>
          <p:nvPr>
            <p:ph type="sldNum" sz="quarter" idx="12"/>
          </p:nvPr>
        </p:nvSpPr>
        <p:spPr/>
        <p:txBody>
          <a:bodyPr/>
          <a:lstStyle/>
          <a:p>
            <a:fld id="{2F6A91B1-5E5A-4430-85CF-015C2F9A37F9}" type="slidenum">
              <a:rPr lang="no-NB" smtClean="0"/>
              <a:t>‹#›</a:t>
            </a:fld>
            <a:endParaRPr lang="no-N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7650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b-NO"/>
              <a:t>Klikk for å redigere tittelstil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CA8FA43B-8FC1-48F8-BC35-79A1D3A97D4B}" type="datetimeFigureOut">
              <a:rPr lang="no-NB" smtClean="0"/>
              <a:t>22.09.2024</a:t>
            </a:fld>
            <a:endParaRPr lang="no-NB"/>
          </a:p>
        </p:txBody>
      </p:sp>
      <p:sp>
        <p:nvSpPr>
          <p:cNvPr id="6" name="Footer Placeholder 5"/>
          <p:cNvSpPr>
            <a:spLocks noGrp="1"/>
          </p:cNvSpPr>
          <p:nvPr>
            <p:ph type="ftr" sz="quarter" idx="11"/>
          </p:nvPr>
        </p:nvSpPr>
        <p:spPr/>
        <p:txBody>
          <a:bodyPr/>
          <a:lstStyle/>
          <a:p>
            <a:endParaRPr lang="no-NB"/>
          </a:p>
        </p:txBody>
      </p:sp>
      <p:sp>
        <p:nvSpPr>
          <p:cNvPr id="7" name="Slide Number Placeholder 6"/>
          <p:cNvSpPr>
            <a:spLocks noGrp="1"/>
          </p:cNvSpPr>
          <p:nvPr>
            <p:ph type="sldNum" sz="quarter" idx="12"/>
          </p:nvPr>
        </p:nvSpPr>
        <p:spPr/>
        <p:txBody>
          <a:bodyPr/>
          <a:lstStyle/>
          <a:p>
            <a:fld id="{2F6A91B1-5E5A-4430-85CF-015C2F9A37F9}" type="slidenum">
              <a:rPr lang="no-NB" smtClean="0"/>
              <a:t>‹#›</a:t>
            </a:fld>
            <a:endParaRPr lang="no-NB"/>
          </a:p>
        </p:txBody>
      </p:sp>
    </p:spTree>
    <p:extLst>
      <p:ext uri="{BB962C8B-B14F-4D97-AF65-F5344CB8AC3E}">
        <p14:creationId xmlns:p14="http://schemas.microsoft.com/office/powerpoint/2010/main" val="3047523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b-NO"/>
              <a:t>Klikk for å redigere tittelstil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1024128" y="2967788"/>
            <a:ext cx="4754880" cy="334157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b-NO"/>
              <a:t>Klikk for å redigere tekststiler i malen</a:t>
            </a:r>
          </a:p>
        </p:txBody>
      </p:sp>
      <p:sp>
        <p:nvSpPr>
          <p:cNvPr id="6" name="Content Placeholder 5"/>
          <p:cNvSpPr>
            <a:spLocks noGrp="1"/>
          </p:cNvSpPr>
          <p:nvPr>
            <p:ph sz="quarter" idx="4"/>
          </p:nvPr>
        </p:nvSpPr>
        <p:spPr>
          <a:xfrm>
            <a:off x="5990888" y="2967788"/>
            <a:ext cx="4754880" cy="334157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CA8FA43B-8FC1-48F8-BC35-79A1D3A97D4B}" type="datetimeFigureOut">
              <a:rPr lang="no-NB" smtClean="0"/>
              <a:t>22.09.2024</a:t>
            </a:fld>
            <a:endParaRPr lang="no-NB"/>
          </a:p>
        </p:txBody>
      </p:sp>
      <p:sp>
        <p:nvSpPr>
          <p:cNvPr id="8" name="Footer Placeholder 7"/>
          <p:cNvSpPr>
            <a:spLocks noGrp="1"/>
          </p:cNvSpPr>
          <p:nvPr>
            <p:ph type="ftr" sz="quarter" idx="11"/>
          </p:nvPr>
        </p:nvSpPr>
        <p:spPr/>
        <p:txBody>
          <a:bodyPr/>
          <a:lstStyle/>
          <a:p>
            <a:endParaRPr lang="no-NB"/>
          </a:p>
        </p:txBody>
      </p:sp>
      <p:sp>
        <p:nvSpPr>
          <p:cNvPr id="9" name="Slide Number Placeholder 8"/>
          <p:cNvSpPr>
            <a:spLocks noGrp="1"/>
          </p:cNvSpPr>
          <p:nvPr>
            <p:ph type="sldNum" sz="quarter" idx="12"/>
          </p:nvPr>
        </p:nvSpPr>
        <p:spPr/>
        <p:txBody>
          <a:bodyPr/>
          <a:lstStyle/>
          <a:p>
            <a:fld id="{2F6A91B1-5E5A-4430-85CF-015C2F9A37F9}" type="slidenum">
              <a:rPr lang="no-NB" smtClean="0"/>
              <a:t>‹#›</a:t>
            </a:fld>
            <a:endParaRPr lang="no-NB"/>
          </a:p>
        </p:txBody>
      </p:sp>
    </p:spTree>
    <p:extLst>
      <p:ext uri="{BB962C8B-B14F-4D97-AF65-F5344CB8AC3E}">
        <p14:creationId xmlns:p14="http://schemas.microsoft.com/office/powerpoint/2010/main" val="3443663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CA8FA43B-8FC1-48F8-BC35-79A1D3A97D4B}" type="datetimeFigureOut">
              <a:rPr lang="no-NB" smtClean="0"/>
              <a:t>22.09.2024</a:t>
            </a:fld>
            <a:endParaRPr lang="no-NB"/>
          </a:p>
        </p:txBody>
      </p:sp>
      <p:sp>
        <p:nvSpPr>
          <p:cNvPr id="4" name="Footer Placeholder 3"/>
          <p:cNvSpPr>
            <a:spLocks noGrp="1"/>
          </p:cNvSpPr>
          <p:nvPr>
            <p:ph type="ftr" sz="quarter" idx="11"/>
          </p:nvPr>
        </p:nvSpPr>
        <p:spPr/>
        <p:txBody>
          <a:bodyPr/>
          <a:lstStyle/>
          <a:p>
            <a:endParaRPr lang="no-NB"/>
          </a:p>
        </p:txBody>
      </p:sp>
      <p:sp>
        <p:nvSpPr>
          <p:cNvPr id="5" name="Slide Number Placeholder 4"/>
          <p:cNvSpPr>
            <a:spLocks noGrp="1"/>
          </p:cNvSpPr>
          <p:nvPr>
            <p:ph type="sldNum" sz="quarter" idx="12"/>
          </p:nvPr>
        </p:nvSpPr>
        <p:spPr/>
        <p:txBody>
          <a:bodyPr/>
          <a:lstStyle/>
          <a:p>
            <a:fld id="{2F6A91B1-5E5A-4430-85CF-015C2F9A37F9}" type="slidenum">
              <a:rPr lang="no-NB" smtClean="0"/>
              <a:t>‹#›</a:t>
            </a:fld>
            <a:endParaRPr lang="no-NB"/>
          </a:p>
        </p:txBody>
      </p:sp>
    </p:spTree>
    <p:extLst>
      <p:ext uri="{BB962C8B-B14F-4D97-AF65-F5344CB8AC3E}">
        <p14:creationId xmlns:p14="http://schemas.microsoft.com/office/powerpoint/2010/main" val="3998912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8FA43B-8FC1-48F8-BC35-79A1D3A97D4B}" type="datetimeFigureOut">
              <a:rPr lang="no-NB" smtClean="0"/>
              <a:t>22.09.2024</a:t>
            </a:fld>
            <a:endParaRPr lang="no-NB"/>
          </a:p>
        </p:txBody>
      </p:sp>
      <p:sp>
        <p:nvSpPr>
          <p:cNvPr id="3" name="Footer Placeholder 2"/>
          <p:cNvSpPr>
            <a:spLocks noGrp="1"/>
          </p:cNvSpPr>
          <p:nvPr>
            <p:ph type="ftr" sz="quarter" idx="11"/>
          </p:nvPr>
        </p:nvSpPr>
        <p:spPr/>
        <p:txBody>
          <a:bodyPr/>
          <a:lstStyle/>
          <a:p>
            <a:endParaRPr lang="no-NB"/>
          </a:p>
        </p:txBody>
      </p:sp>
      <p:sp>
        <p:nvSpPr>
          <p:cNvPr id="4" name="Slide Number Placeholder 3"/>
          <p:cNvSpPr>
            <a:spLocks noGrp="1"/>
          </p:cNvSpPr>
          <p:nvPr>
            <p:ph type="sldNum" sz="quarter" idx="12"/>
          </p:nvPr>
        </p:nvSpPr>
        <p:spPr/>
        <p:txBody>
          <a:bodyPr/>
          <a:lstStyle/>
          <a:p>
            <a:fld id="{2F6A91B1-5E5A-4430-85CF-015C2F9A37F9}" type="slidenum">
              <a:rPr lang="no-NB" smtClean="0"/>
              <a:t>‹#›</a:t>
            </a:fld>
            <a:endParaRPr lang="no-NB"/>
          </a:p>
        </p:txBody>
      </p:sp>
    </p:spTree>
    <p:extLst>
      <p:ext uri="{BB962C8B-B14F-4D97-AF65-F5344CB8AC3E}">
        <p14:creationId xmlns:p14="http://schemas.microsoft.com/office/powerpoint/2010/main" val="1178829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b-NO"/>
              <a:t>Klikk for å redigere tittelstil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CA8FA43B-8FC1-48F8-BC35-79A1D3A97D4B}" type="datetimeFigureOut">
              <a:rPr lang="no-NB" smtClean="0"/>
              <a:t>22.09.2024</a:t>
            </a:fld>
            <a:endParaRPr lang="no-NB"/>
          </a:p>
        </p:txBody>
      </p:sp>
      <p:sp>
        <p:nvSpPr>
          <p:cNvPr id="6" name="Footer Placeholder 5"/>
          <p:cNvSpPr>
            <a:spLocks noGrp="1"/>
          </p:cNvSpPr>
          <p:nvPr>
            <p:ph type="ftr" sz="quarter" idx="11"/>
          </p:nvPr>
        </p:nvSpPr>
        <p:spPr/>
        <p:txBody>
          <a:bodyPr/>
          <a:lstStyle/>
          <a:p>
            <a:endParaRPr lang="no-NB"/>
          </a:p>
        </p:txBody>
      </p:sp>
      <p:sp>
        <p:nvSpPr>
          <p:cNvPr id="7" name="Slide Number Placeholder 6"/>
          <p:cNvSpPr>
            <a:spLocks noGrp="1"/>
          </p:cNvSpPr>
          <p:nvPr>
            <p:ph type="sldNum" sz="quarter" idx="12"/>
          </p:nvPr>
        </p:nvSpPr>
        <p:spPr/>
        <p:txBody>
          <a:bodyPr/>
          <a:lstStyle/>
          <a:p>
            <a:fld id="{2F6A91B1-5E5A-4430-85CF-015C2F9A37F9}" type="slidenum">
              <a:rPr lang="no-NB" smtClean="0"/>
              <a:t>‹#›</a:t>
            </a:fld>
            <a:endParaRPr lang="no-NB"/>
          </a:p>
        </p:txBody>
      </p:sp>
    </p:spTree>
    <p:extLst>
      <p:ext uri="{BB962C8B-B14F-4D97-AF65-F5344CB8AC3E}">
        <p14:creationId xmlns:p14="http://schemas.microsoft.com/office/powerpoint/2010/main" val="1073354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b-NO"/>
              <a:t>Klikk for å redigere tittelstil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CA8FA43B-8FC1-48F8-BC35-79A1D3A97D4B}" type="datetimeFigureOut">
              <a:rPr lang="no-NB" smtClean="0"/>
              <a:t>22.09.2024</a:t>
            </a:fld>
            <a:endParaRPr lang="no-NB"/>
          </a:p>
        </p:txBody>
      </p:sp>
      <p:sp>
        <p:nvSpPr>
          <p:cNvPr id="6" name="Footer Placeholder 5"/>
          <p:cNvSpPr>
            <a:spLocks noGrp="1"/>
          </p:cNvSpPr>
          <p:nvPr>
            <p:ph type="ftr" sz="quarter" idx="11"/>
          </p:nvPr>
        </p:nvSpPr>
        <p:spPr/>
        <p:txBody>
          <a:bodyPr/>
          <a:lstStyle/>
          <a:p>
            <a:endParaRPr lang="no-NB"/>
          </a:p>
        </p:txBody>
      </p:sp>
      <p:sp>
        <p:nvSpPr>
          <p:cNvPr id="7" name="Slide Number Placeholder 6"/>
          <p:cNvSpPr>
            <a:spLocks noGrp="1"/>
          </p:cNvSpPr>
          <p:nvPr>
            <p:ph type="sldNum" sz="quarter" idx="12"/>
          </p:nvPr>
        </p:nvSpPr>
        <p:spPr/>
        <p:txBody>
          <a:bodyPr/>
          <a:lstStyle/>
          <a:p>
            <a:fld id="{2F6A91B1-5E5A-4430-85CF-015C2F9A37F9}" type="slidenum">
              <a:rPr lang="no-NB" smtClean="0"/>
              <a:t>‹#›</a:t>
            </a:fld>
            <a:endParaRPr lang="no-N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7224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A8FA43B-8FC1-48F8-BC35-79A1D3A97D4B}" type="datetimeFigureOut">
              <a:rPr lang="no-NB" smtClean="0"/>
              <a:t>22.09.2024</a:t>
            </a:fld>
            <a:endParaRPr lang="no-N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o-NB"/>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F6A91B1-5E5A-4430-85CF-015C2F9A37F9}" type="slidenum">
              <a:rPr lang="no-NB" smtClean="0"/>
              <a:t>‹#›</a:t>
            </a:fld>
            <a:endParaRPr lang="no-N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85151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B6C53CE2-4474-450B-8A35-C9BFDA972B8A}"/>
              </a:ext>
            </a:extLst>
          </p:cNvPr>
          <p:cNvSpPr>
            <a:spLocks noGrp="1"/>
          </p:cNvSpPr>
          <p:nvPr>
            <p:ph type="ctrTitle"/>
          </p:nvPr>
        </p:nvSpPr>
        <p:spPr>
          <a:xfrm>
            <a:off x="4365356" y="806365"/>
            <a:ext cx="7020747" cy="5229630"/>
          </a:xfrm>
        </p:spPr>
        <p:txBody>
          <a:bodyPr>
            <a:normAutofit/>
          </a:bodyPr>
          <a:lstStyle/>
          <a:p>
            <a:pPr algn="l"/>
            <a:r>
              <a:rPr lang="nb-NO" sz="6600"/>
              <a:t>Velkommen til foreldremøte</a:t>
            </a:r>
            <a:endParaRPr lang="no-NB" sz="6600"/>
          </a:p>
        </p:txBody>
      </p:sp>
      <p:sp>
        <p:nvSpPr>
          <p:cNvPr id="3" name="Undertittel 2">
            <a:extLst>
              <a:ext uri="{FF2B5EF4-FFF2-40B4-BE49-F238E27FC236}">
                <a16:creationId xmlns:a16="http://schemas.microsoft.com/office/drawing/2014/main" id="{744996FF-C028-419E-B709-CB0B60EB3DEF}"/>
              </a:ext>
            </a:extLst>
          </p:cNvPr>
          <p:cNvSpPr>
            <a:spLocks noGrp="1"/>
          </p:cNvSpPr>
          <p:nvPr>
            <p:ph type="subTitle" idx="1"/>
          </p:nvPr>
        </p:nvSpPr>
        <p:spPr>
          <a:xfrm>
            <a:off x="788661" y="806365"/>
            <a:ext cx="2949542" cy="5229630"/>
          </a:xfrm>
        </p:spPr>
        <p:txBody>
          <a:bodyPr vert="horz" lIns="91440" tIns="45720" rIns="91440" bIns="45720" rtlCol="0">
            <a:normAutofit/>
          </a:bodyPr>
          <a:lstStyle/>
          <a:p>
            <a:pPr algn="r"/>
            <a:r>
              <a:rPr lang="nb-NO" sz="2400">
                <a:solidFill>
                  <a:schemeClr val="tx1">
                    <a:lumMod val="75000"/>
                    <a:lumOff val="25000"/>
                  </a:schemeClr>
                </a:solidFill>
              </a:rPr>
              <a:t>23.09-24</a:t>
            </a:r>
            <a:endParaRPr lang="no-NB" sz="2400">
              <a:solidFill>
                <a:schemeClr val="tx1">
                  <a:lumMod val="75000"/>
                  <a:lumOff val="25000"/>
                </a:schemeClr>
              </a:solidFill>
            </a:endParaRPr>
          </a:p>
        </p:txBody>
      </p:sp>
      <p:cxnSp>
        <p:nvCxnSpPr>
          <p:cNvPr id="7" name="Straight Connector 11">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1773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17C3AF6-69A6-4437-98FB-767711143C4F}"/>
              </a:ext>
            </a:extLst>
          </p:cNvPr>
          <p:cNvSpPr>
            <a:spLocks noGrp="1"/>
          </p:cNvSpPr>
          <p:nvPr>
            <p:ph type="title"/>
          </p:nvPr>
        </p:nvSpPr>
        <p:spPr/>
        <p:txBody>
          <a:bodyPr/>
          <a:lstStyle/>
          <a:p>
            <a:endParaRPr lang="no-NB"/>
          </a:p>
        </p:txBody>
      </p:sp>
      <p:sp>
        <p:nvSpPr>
          <p:cNvPr id="3" name="Plassholder for innhold 2">
            <a:extLst>
              <a:ext uri="{FF2B5EF4-FFF2-40B4-BE49-F238E27FC236}">
                <a16:creationId xmlns:a16="http://schemas.microsoft.com/office/drawing/2014/main" id="{8FBDE340-3060-48A8-9E60-D559CAC0CF09}"/>
              </a:ext>
            </a:extLst>
          </p:cNvPr>
          <p:cNvSpPr>
            <a:spLocks noGrp="1"/>
          </p:cNvSpPr>
          <p:nvPr>
            <p:ph idx="1"/>
          </p:nvPr>
        </p:nvSpPr>
        <p:spPr/>
        <p:txBody>
          <a:bodyPr/>
          <a:lstStyle/>
          <a:p>
            <a:r>
              <a:rPr lang="nb-NO" dirty="0"/>
              <a:t>Nye permisjonsregler, skoleregler og regler for skolekretsgrenser  trer i kraft 4.des.</a:t>
            </a:r>
          </a:p>
          <a:p>
            <a:r>
              <a:rPr lang="nb-NO" dirty="0"/>
              <a:t>Disse skal på høring her på skolen i SU/SMU i oktober</a:t>
            </a:r>
          </a:p>
          <a:p>
            <a:endParaRPr lang="nb-NO" dirty="0"/>
          </a:p>
        </p:txBody>
      </p:sp>
    </p:spTree>
    <p:extLst>
      <p:ext uri="{BB962C8B-B14F-4D97-AF65-F5344CB8AC3E}">
        <p14:creationId xmlns:p14="http://schemas.microsoft.com/office/powerpoint/2010/main" val="3692148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0361080-020D-432A-8F62-3B5E03D70156}"/>
              </a:ext>
            </a:extLst>
          </p:cNvPr>
          <p:cNvSpPr>
            <a:spLocks noGrp="1"/>
          </p:cNvSpPr>
          <p:nvPr>
            <p:ph type="title"/>
          </p:nvPr>
        </p:nvSpPr>
        <p:spPr/>
        <p:txBody>
          <a:bodyPr/>
          <a:lstStyle/>
          <a:p>
            <a:endParaRPr lang="no-NB"/>
          </a:p>
        </p:txBody>
      </p:sp>
      <p:sp>
        <p:nvSpPr>
          <p:cNvPr id="3" name="Plassholder for innhold 2">
            <a:extLst>
              <a:ext uri="{FF2B5EF4-FFF2-40B4-BE49-F238E27FC236}">
                <a16:creationId xmlns:a16="http://schemas.microsoft.com/office/drawing/2014/main" id="{0FAEEB87-30D3-4D60-BEA3-60E670F9661B}"/>
              </a:ext>
            </a:extLst>
          </p:cNvPr>
          <p:cNvSpPr>
            <a:spLocks noGrp="1"/>
          </p:cNvSpPr>
          <p:nvPr>
            <p:ph idx="1"/>
          </p:nvPr>
        </p:nvSpPr>
        <p:spPr/>
        <p:txBody>
          <a:bodyPr/>
          <a:lstStyle/>
          <a:p>
            <a:r>
              <a:rPr lang="nb-NO" dirty="0"/>
              <a:t>PÅ skolen har vi disse organene:</a:t>
            </a:r>
          </a:p>
          <a:p>
            <a:pPr marL="0" indent="0">
              <a:buNone/>
            </a:pPr>
            <a:r>
              <a:rPr lang="nb-NO" dirty="0"/>
              <a:t>-Elevrådet</a:t>
            </a:r>
          </a:p>
          <a:p>
            <a:pPr marL="0" indent="0">
              <a:buNone/>
            </a:pPr>
            <a:r>
              <a:rPr lang="nb-NO" dirty="0"/>
              <a:t>-FAU (Leder og vara fra hver klasse)</a:t>
            </a:r>
          </a:p>
          <a:p>
            <a:pPr marL="0" indent="0">
              <a:buNone/>
            </a:pPr>
            <a:r>
              <a:rPr lang="nb-NO" dirty="0"/>
              <a:t>-Skolemiljøutvalg (SMU)</a:t>
            </a:r>
            <a:endParaRPr lang="no-NB" dirty="0"/>
          </a:p>
        </p:txBody>
      </p:sp>
    </p:spTree>
    <p:extLst>
      <p:ext uri="{BB962C8B-B14F-4D97-AF65-F5344CB8AC3E}">
        <p14:creationId xmlns:p14="http://schemas.microsoft.com/office/powerpoint/2010/main" val="2711538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0A45BC5-4DFE-4D74-915E-45537A7E01CF}"/>
              </a:ext>
            </a:extLst>
          </p:cNvPr>
          <p:cNvSpPr>
            <a:spLocks noGrp="1"/>
          </p:cNvSpPr>
          <p:nvPr>
            <p:ph type="title"/>
          </p:nvPr>
        </p:nvSpPr>
        <p:spPr/>
        <p:txBody>
          <a:bodyPr/>
          <a:lstStyle/>
          <a:p>
            <a:r>
              <a:rPr lang="nb-NO" dirty="0"/>
              <a:t>Barnevernsloven</a:t>
            </a:r>
            <a:endParaRPr lang="no-NB" dirty="0"/>
          </a:p>
        </p:txBody>
      </p:sp>
      <p:sp>
        <p:nvSpPr>
          <p:cNvPr id="3" name="Plassholder for innhold 2">
            <a:extLst>
              <a:ext uri="{FF2B5EF4-FFF2-40B4-BE49-F238E27FC236}">
                <a16:creationId xmlns:a16="http://schemas.microsoft.com/office/drawing/2014/main" id="{22507085-BEC4-4E26-BDFF-C845C5ABC364}"/>
              </a:ext>
            </a:extLst>
          </p:cNvPr>
          <p:cNvSpPr>
            <a:spLocks noGrp="1"/>
          </p:cNvSpPr>
          <p:nvPr>
            <p:ph idx="1"/>
          </p:nvPr>
        </p:nvSpPr>
        <p:spPr/>
        <p:txBody>
          <a:bodyPr>
            <a:normAutofit lnSpcReduction="10000"/>
          </a:bodyPr>
          <a:lstStyle/>
          <a:p>
            <a:r>
              <a:rPr lang="nb-NO" dirty="0"/>
              <a:t>BEKYMRINGSMELDING TIL BARNEVERNET Skolen har et samarbeid med barnevernet, for at vi skal kunne gi barna best mulig hjelp. Dette innebærer at vi kan få hjelp ved å drøfte saker tverrfaglig. Alle på skolen er pliktige til å sende en melding til barnevernet om det skulle komme historier som bekymrer. Dette er ikke en anmeldelse av foresatte, men en melding om barnevernet kan undersøke bekymringen. Undersøkelser i hjemmet er barnevernets jobb. Kanskje det kan bidra til at barnet og barnets familie får den hjelpen de trenger og skolen kan få innspill på hva vi kan gjøre på en bedre måte. De aller fleste som får hjelp av barnevernet får hjelpen hjemme. Alle som jobber på en skole har plikt til å melde fra til barnevernet når de har grunn til å tro at: • Et barn blir mishandlet i hjemmet. • Det foreligger andre former for alvorlig omsorgssvikt. • Et barn har vist vedvarende alvorlige atferdsvansker. • Opplysningsplikten gjør at man ikke kan velge om det skal gis opplysninger eller ikke. Omsorgssvikt kan handle om at barnets omsorgspersoner mangler kunnskap, krefter eller vilje til å dekke barnets grunnleggende behov</a:t>
            </a:r>
            <a:endParaRPr lang="no-NB" dirty="0"/>
          </a:p>
        </p:txBody>
      </p:sp>
    </p:spTree>
    <p:extLst>
      <p:ext uri="{BB962C8B-B14F-4D97-AF65-F5344CB8AC3E}">
        <p14:creationId xmlns:p14="http://schemas.microsoft.com/office/powerpoint/2010/main" val="142651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A4054CB-A9FC-4018-A493-0C26BCAAFB2B}"/>
              </a:ext>
            </a:extLst>
          </p:cNvPr>
          <p:cNvSpPr>
            <a:spLocks noGrp="1"/>
          </p:cNvSpPr>
          <p:nvPr>
            <p:ph type="title"/>
          </p:nvPr>
        </p:nvSpPr>
        <p:spPr/>
        <p:txBody>
          <a:bodyPr/>
          <a:lstStyle/>
          <a:p>
            <a:r>
              <a:rPr lang="nb-NO" dirty="0"/>
              <a:t>Taushetsplikt</a:t>
            </a:r>
            <a:endParaRPr lang="no-NB" dirty="0"/>
          </a:p>
        </p:txBody>
      </p:sp>
      <p:sp>
        <p:nvSpPr>
          <p:cNvPr id="3" name="Plassholder for innhold 2">
            <a:extLst>
              <a:ext uri="{FF2B5EF4-FFF2-40B4-BE49-F238E27FC236}">
                <a16:creationId xmlns:a16="http://schemas.microsoft.com/office/drawing/2014/main" id="{A4EEE7BF-F877-46A7-B9CF-559A53B0A3C3}"/>
              </a:ext>
            </a:extLst>
          </p:cNvPr>
          <p:cNvSpPr>
            <a:spLocks noGrp="1"/>
          </p:cNvSpPr>
          <p:nvPr>
            <p:ph idx="1"/>
          </p:nvPr>
        </p:nvSpPr>
        <p:spPr/>
        <p:txBody>
          <a:bodyPr/>
          <a:lstStyle/>
          <a:p>
            <a:r>
              <a:rPr lang="nb-NO"/>
              <a:t>De </a:t>
            </a:r>
            <a:r>
              <a:rPr lang="nb-NO" dirty="0"/>
              <a:t>ansatte på skolen </a:t>
            </a:r>
            <a:r>
              <a:rPr lang="nb-NO"/>
              <a:t>har taushetsplikt livet ut.</a:t>
            </a:r>
            <a:endParaRPr lang="no-NB" dirty="0"/>
          </a:p>
        </p:txBody>
      </p:sp>
    </p:spTree>
    <p:extLst>
      <p:ext uri="{BB962C8B-B14F-4D97-AF65-F5344CB8AC3E}">
        <p14:creationId xmlns:p14="http://schemas.microsoft.com/office/powerpoint/2010/main" val="2889758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5ACF03E-6BE5-43FE-890F-B8F868EBED81}"/>
              </a:ext>
            </a:extLst>
          </p:cNvPr>
          <p:cNvSpPr>
            <a:spLocks noGrp="1"/>
          </p:cNvSpPr>
          <p:nvPr>
            <p:ph type="title"/>
          </p:nvPr>
        </p:nvSpPr>
        <p:spPr/>
        <p:txBody>
          <a:bodyPr/>
          <a:lstStyle/>
          <a:p>
            <a:r>
              <a:rPr lang="nb-NO" dirty="0"/>
              <a:t>Trafikksikker kommune</a:t>
            </a:r>
            <a:endParaRPr lang="no-NB" dirty="0"/>
          </a:p>
        </p:txBody>
      </p:sp>
      <p:sp>
        <p:nvSpPr>
          <p:cNvPr id="3" name="Plassholder for innhold 2">
            <a:extLst>
              <a:ext uri="{FF2B5EF4-FFF2-40B4-BE49-F238E27FC236}">
                <a16:creationId xmlns:a16="http://schemas.microsoft.com/office/drawing/2014/main" id="{C937D818-29BF-4930-B511-6B2353650B82}"/>
              </a:ext>
            </a:extLst>
          </p:cNvPr>
          <p:cNvSpPr>
            <a:spLocks noGrp="1"/>
          </p:cNvSpPr>
          <p:nvPr>
            <p:ph idx="1"/>
          </p:nvPr>
        </p:nvSpPr>
        <p:spPr/>
        <p:txBody>
          <a:bodyPr/>
          <a:lstStyle/>
          <a:p>
            <a:r>
              <a:rPr lang="nb-NO" dirty="0"/>
              <a:t>Der vi går på trafikkerte veier, skal det gå en voksen foran og en bak med gule vester</a:t>
            </a:r>
          </a:p>
          <a:p>
            <a:r>
              <a:rPr lang="nb-NO" dirty="0"/>
              <a:t>Det jobbes med trafikksikkerhet i henhold til lærerplanen.</a:t>
            </a:r>
          </a:p>
          <a:p>
            <a:r>
              <a:rPr lang="nb-NO" dirty="0"/>
              <a:t>Det skal parkeres ved barnehagen ved </a:t>
            </a:r>
            <a:r>
              <a:rPr lang="nb-NO" dirty="0" err="1"/>
              <a:t>bringing</a:t>
            </a:r>
            <a:r>
              <a:rPr lang="nb-NO" dirty="0"/>
              <a:t> og henting av elever. Skal ikke parkeres ved SFO.</a:t>
            </a:r>
          </a:p>
          <a:p>
            <a:r>
              <a:rPr lang="nb-NO" dirty="0"/>
              <a:t>Trygg trafikk anbefaler at det rygges inn ved parkering.</a:t>
            </a:r>
            <a:endParaRPr lang="no-NB" dirty="0"/>
          </a:p>
        </p:txBody>
      </p:sp>
    </p:spTree>
    <p:extLst>
      <p:ext uri="{BB962C8B-B14F-4D97-AF65-F5344CB8AC3E}">
        <p14:creationId xmlns:p14="http://schemas.microsoft.com/office/powerpoint/2010/main" val="4116155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4B80FDA-EB6C-468B-8F3F-6E449487C71B}"/>
              </a:ext>
            </a:extLst>
          </p:cNvPr>
          <p:cNvSpPr>
            <a:spLocks noGrp="1"/>
          </p:cNvSpPr>
          <p:nvPr>
            <p:ph type="title"/>
          </p:nvPr>
        </p:nvSpPr>
        <p:spPr/>
        <p:txBody>
          <a:bodyPr/>
          <a:lstStyle/>
          <a:p>
            <a:r>
              <a:rPr lang="nb-NO" dirty="0"/>
              <a:t>Tilgjengelighet</a:t>
            </a:r>
            <a:endParaRPr lang="no-NB" dirty="0"/>
          </a:p>
        </p:txBody>
      </p:sp>
      <p:sp>
        <p:nvSpPr>
          <p:cNvPr id="3" name="Plassholder for innhold 2">
            <a:extLst>
              <a:ext uri="{FF2B5EF4-FFF2-40B4-BE49-F238E27FC236}">
                <a16:creationId xmlns:a16="http://schemas.microsoft.com/office/drawing/2014/main" id="{4879352D-6034-450C-9011-FBD4772951DC}"/>
              </a:ext>
            </a:extLst>
          </p:cNvPr>
          <p:cNvSpPr>
            <a:spLocks noGrp="1"/>
          </p:cNvSpPr>
          <p:nvPr>
            <p:ph idx="1"/>
          </p:nvPr>
        </p:nvSpPr>
        <p:spPr/>
        <p:txBody>
          <a:bodyPr/>
          <a:lstStyle/>
          <a:p>
            <a:r>
              <a:rPr lang="nb-NO" dirty="0"/>
              <a:t>Hvis noen har problemer med å komme seg inn på Visma og Sokrates, tar dere kontakt med oss, så hjelpes vi til</a:t>
            </a:r>
          </a:p>
          <a:p>
            <a:r>
              <a:rPr lang="nb-NO" dirty="0"/>
              <a:t>Vi legger også ut info og bilder på MINSKOLE.no</a:t>
            </a:r>
          </a:p>
          <a:p>
            <a:r>
              <a:rPr lang="nb-NO" dirty="0"/>
              <a:t>De ansatte er tilgjengelig på hverdager fra </a:t>
            </a:r>
            <a:r>
              <a:rPr lang="nb-NO" dirty="0" err="1"/>
              <a:t>kl</a:t>
            </a:r>
            <a:r>
              <a:rPr lang="nb-NO" dirty="0"/>
              <a:t> 0800-1700. Fint hvis dere kan sende meldinger innenfor dette tidspunktet.</a:t>
            </a:r>
          </a:p>
          <a:p>
            <a:r>
              <a:rPr lang="nb-NO" dirty="0"/>
              <a:t>Meldinger besvares i hovedsak dagen etter hvis de sendes på kvelden.</a:t>
            </a:r>
          </a:p>
          <a:p>
            <a:r>
              <a:rPr lang="nb-NO" dirty="0"/>
              <a:t>Det kan skje at vi ikke får sett meldinger i løpet av </a:t>
            </a:r>
            <a:r>
              <a:rPr lang="nb-NO" dirty="0" err="1"/>
              <a:t>kl</a:t>
            </a:r>
            <a:r>
              <a:rPr lang="nb-NO" dirty="0"/>
              <a:t> 08.30-1400, men vi prøver å få sjekka alle fortløpende.</a:t>
            </a:r>
          </a:p>
          <a:p>
            <a:r>
              <a:rPr lang="nb-NO" dirty="0"/>
              <a:t>Alt av fravær og beskjeder legges i Visma og sendes ikke til private tlf.</a:t>
            </a:r>
            <a:endParaRPr lang="no-NB" dirty="0"/>
          </a:p>
        </p:txBody>
      </p:sp>
    </p:spTree>
    <p:extLst>
      <p:ext uri="{BB962C8B-B14F-4D97-AF65-F5344CB8AC3E}">
        <p14:creationId xmlns:p14="http://schemas.microsoft.com/office/powerpoint/2010/main" val="1939710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44D368B-29B8-4ABF-80F5-47851403ED81}"/>
              </a:ext>
            </a:extLst>
          </p:cNvPr>
          <p:cNvSpPr>
            <a:spLocks noGrp="1"/>
          </p:cNvSpPr>
          <p:nvPr>
            <p:ph type="title"/>
          </p:nvPr>
        </p:nvSpPr>
        <p:spPr/>
        <p:txBody>
          <a:bodyPr/>
          <a:lstStyle/>
          <a:p>
            <a:r>
              <a:rPr lang="nb-NO"/>
              <a:t>Svømming</a:t>
            </a:r>
            <a:endParaRPr lang="no-NB"/>
          </a:p>
        </p:txBody>
      </p:sp>
      <p:sp>
        <p:nvSpPr>
          <p:cNvPr id="3" name="Plassholder for innhold 2">
            <a:extLst>
              <a:ext uri="{FF2B5EF4-FFF2-40B4-BE49-F238E27FC236}">
                <a16:creationId xmlns:a16="http://schemas.microsoft.com/office/drawing/2014/main" id="{F67A3FC0-828A-4DFF-A02D-DFA588D3EAAC}"/>
              </a:ext>
            </a:extLst>
          </p:cNvPr>
          <p:cNvSpPr>
            <a:spLocks noGrp="1"/>
          </p:cNvSpPr>
          <p:nvPr>
            <p:ph idx="1"/>
          </p:nvPr>
        </p:nvSpPr>
        <p:spPr/>
        <p:txBody>
          <a:bodyPr/>
          <a:lstStyle/>
          <a:p>
            <a:r>
              <a:rPr lang="nb-NO" dirty="0"/>
              <a:t>Svømming i Gimlehallen i januar og februar. </a:t>
            </a:r>
          </a:p>
          <a:p>
            <a:r>
              <a:rPr lang="nb-NO" dirty="0"/>
              <a:t>1.-4.kl: 4 ganger</a:t>
            </a:r>
          </a:p>
          <a:p>
            <a:r>
              <a:rPr lang="nb-NO"/>
              <a:t>5.-7.kl: 4 ganger</a:t>
            </a:r>
          </a:p>
          <a:p>
            <a:endParaRPr lang="no-NB" dirty="0"/>
          </a:p>
        </p:txBody>
      </p:sp>
    </p:spTree>
    <p:extLst>
      <p:ext uri="{BB962C8B-B14F-4D97-AF65-F5344CB8AC3E}">
        <p14:creationId xmlns:p14="http://schemas.microsoft.com/office/powerpoint/2010/main" val="3057402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3BBF06C-5DF2-4BF4-87AF-2767F16F9F57}"/>
              </a:ext>
            </a:extLst>
          </p:cNvPr>
          <p:cNvSpPr>
            <a:spLocks noGrp="1"/>
          </p:cNvSpPr>
          <p:nvPr>
            <p:ph type="title"/>
          </p:nvPr>
        </p:nvSpPr>
        <p:spPr/>
        <p:txBody>
          <a:bodyPr/>
          <a:lstStyle/>
          <a:p>
            <a:r>
              <a:rPr lang="nb-NO" dirty="0"/>
              <a:t>Skolens plattform</a:t>
            </a:r>
            <a:endParaRPr lang="no-NB" dirty="0"/>
          </a:p>
        </p:txBody>
      </p:sp>
      <p:sp>
        <p:nvSpPr>
          <p:cNvPr id="3" name="Plassholder for innhold 2">
            <a:extLst>
              <a:ext uri="{FF2B5EF4-FFF2-40B4-BE49-F238E27FC236}">
                <a16:creationId xmlns:a16="http://schemas.microsoft.com/office/drawing/2014/main" id="{EBFC31DA-9DF2-4570-A3D9-5559DEEBCF1D}"/>
              </a:ext>
            </a:extLst>
          </p:cNvPr>
          <p:cNvSpPr>
            <a:spLocks noGrp="1"/>
          </p:cNvSpPr>
          <p:nvPr>
            <p:ph idx="1"/>
          </p:nvPr>
        </p:nvSpPr>
        <p:spPr/>
        <p:txBody>
          <a:bodyPr/>
          <a:lstStyle/>
          <a:p>
            <a:r>
              <a:rPr lang="nb-NO" dirty="0" err="1"/>
              <a:t>Minskole</a:t>
            </a:r>
            <a:r>
              <a:rPr lang="nb-NO" dirty="0"/>
              <a:t>- info og bilder legges ut der</a:t>
            </a:r>
          </a:p>
          <a:p>
            <a:r>
              <a:rPr lang="nb-NO" dirty="0" err="1"/>
              <a:t>Zokrates</a:t>
            </a:r>
            <a:r>
              <a:rPr lang="nb-NO" dirty="0"/>
              <a:t>- ukeplanen legges der</a:t>
            </a:r>
          </a:p>
          <a:p>
            <a:r>
              <a:rPr lang="nb-NO" dirty="0"/>
              <a:t>Visma-skole-app</a:t>
            </a:r>
            <a:endParaRPr lang="no-NB" dirty="0"/>
          </a:p>
        </p:txBody>
      </p:sp>
    </p:spTree>
    <p:extLst>
      <p:ext uri="{BB962C8B-B14F-4D97-AF65-F5344CB8AC3E}">
        <p14:creationId xmlns:p14="http://schemas.microsoft.com/office/powerpoint/2010/main" val="2783783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E7A7E78-F169-4436-BBED-8BA18AAEC33B}"/>
              </a:ext>
            </a:extLst>
          </p:cNvPr>
          <p:cNvSpPr>
            <a:spLocks noGrp="1"/>
          </p:cNvSpPr>
          <p:nvPr>
            <p:ph type="title"/>
          </p:nvPr>
        </p:nvSpPr>
        <p:spPr/>
        <p:txBody>
          <a:bodyPr/>
          <a:lstStyle/>
          <a:p>
            <a:r>
              <a:rPr lang="nb-NO" dirty="0"/>
              <a:t>Bursdager</a:t>
            </a:r>
            <a:endParaRPr lang="no-NB" dirty="0"/>
          </a:p>
        </p:txBody>
      </p:sp>
      <p:sp>
        <p:nvSpPr>
          <p:cNvPr id="3" name="Plassholder for innhold 2">
            <a:extLst>
              <a:ext uri="{FF2B5EF4-FFF2-40B4-BE49-F238E27FC236}">
                <a16:creationId xmlns:a16="http://schemas.microsoft.com/office/drawing/2014/main" id="{FAE95CD4-7B41-4EED-A3C2-C4823361E7C9}"/>
              </a:ext>
            </a:extLst>
          </p:cNvPr>
          <p:cNvSpPr>
            <a:spLocks noGrp="1"/>
          </p:cNvSpPr>
          <p:nvPr>
            <p:ph idx="1"/>
          </p:nvPr>
        </p:nvSpPr>
        <p:spPr/>
        <p:txBody>
          <a:bodyPr/>
          <a:lstStyle/>
          <a:p>
            <a:r>
              <a:rPr lang="nb-NO" dirty="0"/>
              <a:t>Gymsalen kan lånes når hele klassen er invitert.</a:t>
            </a:r>
          </a:p>
          <a:p>
            <a:r>
              <a:rPr lang="nb-NO" dirty="0"/>
              <a:t>Ellers er det kommunale satser som gjelder ved utlån.</a:t>
            </a:r>
            <a:endParaRPr lang="no-NB" dirty="0"/>
          </a:p>
        </p:txBody>
      </p:sp>
    </p:spTree>
    <p:extLst>
      <p:ext uri="{BB962C8B-B14F-4D97-AF65-F5344CB8AC3E}">
        <p14:creationId xmlns:p14="http://schemas.microsoft.com/office/powerpoint/2010/main" val="3044182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009D2C2-1745-418D-A9D7-931ADF2F0DD5}"/>
              </a:ext>
            </a:extLst>
          </p:cNvPr>
          <p:cNvSpPr>
            <a:spLocks noGrp="1"/>
          </p:cNvSpPr>
          <p:nvPr>
            <p:ph type="title"/>
          </p:nvPr>
        </p:nvSpPr>
        <p:spPr/>
        <p:txBody>
          <a:bodyPr/>
          <a:lstStyle/>
          <a:p>
            <a:endParaRPr lang="no-NB"/>
          </a:p>
        </p:txBody>
      </p:sp>
      <p:sp>
        <p:nvSpPr>
          <p:cNvPr id="3" name="Plassholder for innhold 2">
            <a:extLst>
              <a:ext uri="{FF2B5EF4-FFF2-40B4-BE49-F238E27FC236}">
                <a16:creationId xmlns:a16="http://schemas.microsoft.com/office/drawing/2014/main" id="{A8927766-1FF6-4523-AE1A-740ECB257D29}"/>
              </a:ext>
            </a:extLst>
          </p:cNvPr>
          <p:cNvSpPr>
            <a:spLocks noGrp="1"/>
          </p:cNvSpPr>
          <p:nvPr>
            <p:ph idx="1"/>
          </p:nvPr>
        </p:nvSpPr>
        <p:spPr/>
        <p:txBody>
          <a:bodyPr/>
          <a:lstStyle/>
          <a:p>
            <a:r>
              <a:rPr lang="nb-NO" dirty="0"/>
              <a:t>Aktiviteter i løpet av året: </a:t>
            </a:r>
          </a:p>
          <a:p>
            <a:r>
              <a:rPr lang="nb-NO" dirty="0"/>
              <a:t>Skogstur</a:t>
            </a:r>
            <a:r>
              <a:rPr lang="nb-NO"/>
              <a:t>, idrettsdag</a:t>
            </a:r>
            <a:r>
              <a:rPr lang="nb-NO" dirty="0"/>
              <a:t>, </a:t>
            </a:r>
            <a:r>
              <a:rPr lang="nb-NO" dirty="0" err="1"/>
              <a:t>blimed</a:t>
            </a:r>
            <a:r>
              <a:rPr lang="nb-NO" dirty="0"/>
              <a:t>-dansen, skolelunsj, </a:t>
            </a:r>
            <a:r>
              <a:rPr lang="nb-NO" dirty="0" err="1"/>
              <a:t>grøtfest</a:t>
            </a:r>
            <a:r>
              <a:rPr lang="nb-NO" dirty="0"/>
              <a:t>, soldag, karneval, påskeaktiviteter, skidag, fotballturnering og orientering.</a:t>
            </a:r>
          </a:p>
          <a:p>
            <a:endParaRPr lang="nb-NO" dirty="0"/>
          </a:p>
          <a:p>
            <a:r>
              <a:rPr lang="nb-NO" dirty="0"/>
              <a:t>Med ønske om et godt skole-hjemsamarbeid skoleåret 2024-25</a:t>
            </a:r>
            <a:r>
              <a:rPr lang="nb-NO" dirty="0">
                <a:sym typeface="Wingdings" panose="05000000000000000000" pitchFamily="2" charset="2"/>
              </a:rPr>
              <a:t></a:t>
            </a:r>
            <a:endParaRPr lang="no-NB" dirty="0"/>
          </a:p>
        </p:txBody>
      </p:sp>
    </p:spTree>
    <p:extLst>
      <p:ext uri="{BB962C8B-B14F-4D97-AF65-F5344CB8AC3E}">
        <p14:creationId xmlns:p14="http://schemas.microsoft.com/office/powerpoint/2010/main" val="13767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FAF32E7-AA94-4043-A6D7-27B71DEB0E57}"/>
              </a:ext>
            </a:extLst>
          </p:cNvPr>
          <p:cNvSpPr>
            <a:spLocks noGrp="1"/>
          </p:cNvSpPr>
          <p:nvPr>
            <p:ph type="title"/>
          </p:nvPr>
        </p:nvSpPr>
        <p:spPr/>
        <p:txBody>
          <a:bodyPr/>
          <a:lstStyle/>
          <a:p>
            <a:r>
              <a:rPr lang="nb-NO" dirty="0">
                <a:ea typeface="Calibri Light"/>
                <a:cs typeface="Calibri Light"/>
              </a:rPr>
              <a:t>Oppstart så langt</a:t>
            </a:r>
          </a:p>
        </p:txBody>
      </p:sp>
      <p:sp>
        <p:nvSpPr>
          <p:cNvPr id="3" name="Plassholder for innhold 2">
            <a:extLst>
              <a:ext uri="{FF2B5EF4-FFF2-40B4-BE49-F238E27FC236}">
                <a16:creationId xmlns:a16="http://schemas.microsoft.com/office/drawing/2014/main" id="{559BE500-636E-4970-A55E-69D268304ACD}"/>
              </a:ext>
            </a:extLst>
          </p:cNvPr>
          <p:cNvSpPr>
            <a:spLocks noGrp="1"/>
          </p:cNvSpPr>
          <p:nvPr>
            <p:ph idx="1"/>
          </p:nvPr>
        </p:nvSpPr>
        <p:spPr/>
        <p:txBody>
          <a:bodyPr vert="horz" lIns="91440" tIns="45720" rIns="91440" bIns="45720" rtlCol="0" anchor="t">
            <a:normAutofit/>
          </a:bodyPr>
          <a:lstStyle/>
          <a:p>
            <a:r>
              <a:rPr lang="no-NB" dirty="0">
                <a:ea typeface="Calibri"/>
                <a:cs typeface="Calibri"/>
              </a:rPr>
              <a:t>Det har gått veldig bra så langt i høst. Elevene virker fornøyde og vi tar ting fortløpende som det dukker opp.</a:t>
            </a:r>
            <a:endParaRPr lang="nb-NO" dirty="0">
              <a:ea typeface="Calibri"/>
              <a:cs typeface="Calibri"/>
            </a:endParaRPr>
          </a:p>
          <a:p>
            <a:r>
              <a:rPr lang="nb-NO" dirty="0">
                <a:ea typeface="Calibri"/>
                <a:cs typeface="Calibri"/>
              </a:rPr>
              <a:t>Vi er 44 elever, 22 jenter og 22 gutter</a:t>
            </a:r>
          </a:p>
          <a:p>
            <a:r>
              <a:rPr lang="nb-NO" dirty="0">
                <a:ea typeface="Calibri"/>
                <a:cs typeface="Calibri"/>
              </a:rPr>
              <a:t>3 nye elever </a:t>
            </a:r>
          </a:p>
          <a:p>
            <a:r>
              <a:rPr lang="nb-NO" dirty="0">
                <a:ea typeface="Calibri"/>
                <a:cs typeface="Calibri"/>
              </a:rPr>
              <a:t>12 ansatte</a:t>
            </a:r>
          </a:p>
          <a:p>
            <a:r>
              <a:rPr lang="nb-NO" dirty="0">
                <a:ea typeface="Calibri"/>
                <a:cs typeface="Calibri"/>
              </a:rPr>
              <a:t>Vi har jo hatt et fantastisk vær, og det blir jo god stemning bare av det</a:t>
            </a:r>
          </a:p>
          <a:p>
            <a:r>
              <a:rPr lang="nb-NO" dirty="0" err="1">
                <a:ea typeface="Calibri"/>
                <a:cs typeface="Calibri"/>
              </a:rPr>
              <a:t>Zip</a:t>
            </a:r>
            <a:r>
              <a:rPr lang="nb-NO" dirty="0">
                <a:ea typeface="Calibri"/>
                <a:cs typeface="Calibri"/>
              </a:rPr>
              <a:t>-liner under oppsett-Eilert Rognmo og Holmen Betong</a:t>
            </a:r>
          </a:p>
          <a:p>
            <a:endParaRPr lang="nb-NO" dirty="0">
              <a:ea typeface="Calibri"/>
              <a:cs typeface="Calibri"/>
            </a:endParaRPr>
          </a:p>
          <a:p>
            <a:endParaRPr lang="nb-NO" dirty="0">
              <a:ea typeface="Calibri"/>
              <a:cs typeface="Calibri"/>
            </a:endParaRPr>
          </a:p>
        </p:txBody>
      </p:sp>
    </p:spTree>
    <p:extLst>
      <p:ext uri="{BB962C8B-B14F-4D97-AF65-F5344CB8AC3E}">
        <p14:creationId xmlns:p14="http://schemas.microsoft.com/office/powerpoint/2010/main" val="4186715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748BF63-2506-4604-92A2-96405912377D}"/>
              </a:ext>
            </a:extLst>
          </p:cNvPr>
          <p:cNvSpPr>
            <a:spLocks noGrp="1"/>
          </p:cNvSpPr>
          <p:nvPr>
            <p:ph type="title"/>
          </p:nvPr>
        </p:nvSpPr>
        <p:spPr/>
        <p:txBody>
          <a:bodyPr/>
          <a:lstStyle/>
          <a:p>
            <a:r>
              <a:rPr lang="nb-NO" dirty="0">
                <a:ea typeface="Calibri Light"/>
                <a:cs typeface="Calibri Light"/>
              </a:rPr>
              <a:t>Fokusområder</a:t>
            </a:r>
          </a:p>
        </p:txBody>
      </p:sp>
      <p:sp>
        <p:nvSpPr>
          <p:cNvPr id="3" name="Plassholder for innhold 2">
            <a:extLst>
              <a:ext uri="{FF2B5EF4-FFF2-40B4-BE49-F238E27FC236}">
                <a16:creationId xmlns:a16="http://schemas.microsoft.com/office/drawing/2014/main" id="{E716AE5A-0801-4D60-B721-A1BDC29FBCA3}"/>
              </a:ext>
            </a:extLst>
          </p:cNvPr>
          <p:cNvSpPr>
            <a:spLocks noGrp="1"/>
          </p:cNvSpPr>
          <p:nvPr>
            <p:ph idx="1"/>
          </p:nvPr>
        </p:nvSpPr>
        <p:spPr/>
        <p:txBody>
          <a:bodyPr vert="horz" lIns="91440" tIns="45720" rIns="91440" bIns="45720" rtlCol="0" anchor="t">
            <a:normAutofit/>
          </a:bodyPr>
          <a:lstStyle/>
          <a:p>
            <a:r>
              <a:rPr lang="nb-NO" dirty="0">
                <a:ea typeface="Calibri"/>
                <a:cs typeface="Calibri"/>
              </a:rPr>
              <a:t>Vi skal skape et TRYGT og GODT skolemiljø.</a:t>
            </a:r>
          </a:p>
          <a:p>
            <a:r>
              <a:rPr lang="nb-NO" dirty="0">
                <a:ea typeface="Calibri"/>
                <a:cs typeface="Calibri"/>
              </a:rPr>
              <a:t>Vi skal være SKOLEVENNER selv om ikke alle er bestevenner</a:t>
            </a:r>
          </a:p>
          <a:p>
            <a:r>
              <a:rPr lang="nb-NO" dirty="0">
                <a:ea typeface="Calibri"/>
                <a:cs typeface="Calibri"/>
              </a:rPr>
              <a:t>Høflighet- si hei, </a:t>
            </a:r>
            <a:r>
              <a:rPr lang="nb-NO" dirty="0" err="1">
                <a:ea typeface="Calibri"/>
                <a:cs typeface="Calibri"/>
              </a:rPr>
              <a:t>hade</a:t>
            </a:r>
            <a:r>
              <a:rPr lang="nb-NO" dirty="0">
                <a:ea typeface="Calibri"/>
                <a:cs typeface="Calibri"/>
              </a:rPr>
              <a:t> og takk har vi mye fokus på. Det kommer mye godt ut av disse ordene. Også er det lurt å si unnskyld</a:t>
            </a:r>
          </a:p>
          <a:p>
            <a:r>
              <a:rPr lang="nb-NO" dirty="0">
                <a:ea typeface="Calibri"/>
                <a:cs typeface="Calibri"/>
              </a:rPr>
              <a:t>Vi skal vise OMSORG for hverandre.</a:t>
            </a:r>
          </a:p>
          <a:p>
            <a:r>
              <a:rPr lang="nb-NO" dirty="0">
                <a:ea typeface="Calibri"/>
                <a:cs typeface="Calibri"/>
              </a:rPr>
              <a:t>Hver morgen står vi  i gangen og tar imot elevene på vei inn. Vi hilser og det blir god stemning av det.</a:t>
            </a:r>
          </a:p>
          <a:p>
            <a:r>
              <a:rPr lang="nb-NO" dirty="0">
                <a:ea typeface="Calibri"/>
                <a:cs typeface="Calibri"/>
              </a:rPr>
              <a:t>Språkbruk og andre uvennlige kommentarer aksepteres ikke.</a:t>
            </a:r>
          </a:p>
          <a:p>
            <a:r>
              <a:rPr lang="nb-NO" dirty="0">
                <a:ea typeface="Calibri"/>
                <a:cs typeface="Calibri"/>
              </a:rPr>
              <a:t>Vi har fokus på at vi er forskjellig og må respektere hverandre for det.</a:t>
            </a:r>
          </a:p>
          <a:p>
            <a:endParaRPr lang="nb-NO" dirty="0">
              <a:ea typeface="Calibri"/>
              <a:cs typeface="Calibri"/>
            </a:endParaRPr>
          </a:p>
        </p:txBody>
      </p:sp>
    </p:spTree>
    <p:extLst>
      <p:ext uri="{BB962C8B-B14F-4D97-AF65-F5344CB8AC3E}">
        <p14:creationId xmlns:p14="http://schemas.microsoft.com/office/powerpoint/2010/main" val="1380435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7F6E2AB-5E6F-4E05-B5DB-90154FB7D80D}"/>
              </a:ext>
            </a:extLst>
          </p:cNvPr>
          <p:cNvSpPr>
            <a:spLocks noGrp="1"/>
          </p:cNvSpPr>
          <p:nvPr>
            <p:ph type="title"/>
          </p:nvPr>
        </p:nvSpPr>
        <p:spPr/>
        <p:txBody>
          <a:bodyPr/>
          <a:lstStyle/>
          <a:p>
            <a:endParaRPr lang="no-NB"/>
          </a:p>
        </p:txBody>
      </p:sp>
      <p:sp>
        <p:nvSpPr>
          <p:cNvPr id="3" name="Plassholder for innhold 2">
            <a:extLst>
              <a:ext uri="{FF2B5EF4-FFF2-40B4-BE49-F238E27FC236}">
                <a16:creationId xmlns:a16="http://schemas.microsoft.com/office/drawing/2014/main" id="{C440FB15-3318-427E-98E4-858CE2EF352B}"/>
              </a:ext>
            </a:extLst>
          </p:cNvPr>
          <p:cNvSpPr>
            <a:spLocks noGrp="1"/>
          </p:cNvSpPr>
          <p:nvPr>
            <p:ph idx="1"/>
          </p:nvPr>
        </p:nvSpPr>
        <p:spPr/>
        <p:txBody>
          <a:bodyPr/>
          <a:lstStyle/>
          <a:p>
            <a:r>
              <a:rPr lang="nb-NO" dirty="0"/>
              <a:t>Målet vårt er også å styrke VI-følelsen og fellesskapet på hele skolen. Vi skal ALLE ta vare på hverandre. Elevene har et stort ansvar her og det jobber vi kontinuerlig med.</a:t>
            </a:r>
          </a:p>
          <a:p>
            <a:r>
              <a:rPr lang="nb-NO" dirty="0"/>
              <a:t>Vi har mange fellesaktiviteter og månedssamlinger med et mål om å styrke fellesskapet.</a:t>
            </a:r>
          </a:p>
          <a:p>
            <a:r>
              <a:rPr lang="nb-NO" dirty="0"/>
              <a:t>Elevene er blitt kjempeflinke på dette og skolemiljøet er blitt roligere.</a:t>
            </a:r>
          </a:p>
          <a:p>
            <a:r>
              <a:rPr lang="nb-NO" dirty="0"/>
              <a:t>Vi voksne prøver å ta elevene på fersken i å gjøre noe bra, så ofte som mulig.</a:t>
            </a:r>
          </a:p>
          <a:p>
            <a:endParaRPr lang="no-NB" dirty="0"/>
          </a:p>
        </p:txBody>
      </p:sp>
    </p:spTree>
    <p:extLst>
      <p:ext uri="{BB962C8B-B14F-4D97-AF65-F5344CB8AC3E}">
        <p14:creationId xmlns:p14="http://schemas.microsoft.com/office/powerpoint/2010/main" val="2367422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61C194F-5339-40FF-AF94-B2162DAD68A2}"/>
              </a:ext>
            </a:extLst>
          </p:cNvPr>
          <p:cNvSpPr>
            <a:spLocks noGrp="1"/>
          </p:cNvSpPr>
          <p:nvPr>
            <p:ph type="title"/>
          </p:nvPr>
        </p:nvSpPr>
        <p:spPr>
          <a:xfrm>
            <a:off x="1024129" y="548640"/>
            <a:ext cx="9720072" cy="1499616"/>
          </a:xfrm>
        </p:spPr>
        <p:txBody>
          <a:bodyPr/>
          <a:lstStyle/>
          <a:p>
            <a:r>
              <a:rPr lang="nb-NO" dirty="0"/>
              <a:t>Faglige mål</a:t>
            </a:r>
            <a:endParaRPr lang="no-NB" dirty="0"/>
          </a:p>
        </p:txBody>
      </p:sp>
      <p:sp>
        <p:nvSpPr>
          <p:cNvPr id="3" name="Plassholder for innhold 2">
            <a:extLst>
              <a:ext uri="{FF2B5EF4-FFF2-40B4-BE49-F238E27FC236}">
                <a16:creationId xmlns:a16="http://schemas.microsoft.com/office/drawing/2014/main" id="{D900ED66-C3B8-4957-B5FA-EBB492E13EA5}"/>
              </a:ext>
            </a:extLst>
          </p:cNvPr>
          <p:cNvSpPr>
            <a:spLocks noGrp="1"/>
          </p:cNvSpPr>
          <p:nvPr>
            <p:ph idx="1"/>
          </p:nvPr>
        </p:nvSpPr>
        <p:spPr/>
        <p:txBody>
          <a:bodyPr/>
          <a:lstStyle/>
          <a:p>
            <a:r>
              <a:rPr lang="nb-NO" dirty="0"/>
              <a:t>I år har vi et overordna mål om å øke leselysten. Elevene på landsbasis er blitt dårligere å lese, tolke og forstå. Dette har konsekvenser for alle fag, ikke bare nå men også framover i tid.</a:t>
            </a:r>
          </a:p>
          <a:p>
            <a:r>
              <a:rPr lang="nb-NO" dirty="0"/>
              <a:t>Vi trenger støtte fra dere foresatte i dette arbeidet.</a:t>
            </a:r>
          </a:p>
          <a:p>
            <a:pPr marL="0" indent="0">
              <a:buNone/>
            </a:pPr>
            <a:endParaRPr lang="no-NB" dirty="0"/>
          </a:p>
        </p:txBody>
      </p:sp>
    </p:spTree>
    <p:extLst>
      <p:ext uri="{BB962C8B-B14F-4D97-AF65-F5344CB8AC3E}">
        <p14:creationId xmlns:p14="http://schemas.microsoft.com/office/powerpoint/2010/main" val="138205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38B4445-66DC-4A2E-B2E4-B40E21CED6E8}"/>
              </a:ext>
            </a:extLst>
          </p:cNvPr>
          <p:cNvSpPr>
            <a:spLocks noGrp="1"/>
          </p:cNvSpPr>
          <p:nvPr>
            <p:ph type="title"/>
          </p:nvPr>
        </p:nvSpPr>
        <p:spPr/>
        <p:txBody>
          <a:bodyPr/>
          <a:lstStyle/>
          <a:p>
            <a:r>
              <a:rPr lang="nb-NO" dirty="0"/>
              <a:t>Foreldresamarbeid</a:t>
            </a:r>
            <a:endParaRPr lang="no-NB" dirty="0"/>
          </a:p>
        </p:txBody>
      </p:sp>
      <p:sp>
        <p:nvSpPr>
          <p:cNvPr id="3" name="Plassholder for innhold 2">
            <a:extLst>
              <a:ext uri="{FF2B5EF4-FFF2-40B4-BE49-F238E27FC236}">
                <a16:creationId xmlns:a16="http://schemas.microsoft.com/office/drawing/2014/main" id="{6D517C2C-1AF6-44D0-8DEC-5FFA39B4DD8C}"/>
              </a:ext>
            </a:extLst>
          </p:cNvPr>
          <p:cNvSpPr>
            <a:spLocks noGrp="1"/>
          </p:cNvSpPr>
          <p:nvPr>
            <p:ph idx="1"/>
          </p:nvPr>
        </p:nvSpPr>
        <p:spPr/>
        <p:txBody>
          <a:bodyPr/>
          <a:lstStyle/>
          <a:p>
            <a:r>
              <a:rPr lang="nb-NO" dirty="0"/>
              <a:t>Vi opplever her at vi har et godt samarbeid med dere foreldre. </a:t>
            </a:r>
          </a:p>
          <a:p>
            <a:r>
              <a:rPr lang="nb-NO" dirty="0"/>
              <a:t>Hva legger dere i et godt samarbeid?</a:t>
            </a:r>
          </a:p>
          <a:p>
            <a:r>
              <a:rPr lang="nb-NO" dirty="0"/>
              <a:t>Av og til  møter vi foreldre som sier at «men sånn er hun/han ikke hjemme».</a:t>
            </a:r>
          </a:p>
          <a:p>
            <a:r>
              <a:rPr lang="nb-NO" dirty="0"/>
              <a:t>Ungene er i en annen kontekst på skolen, hvor andre ting skjer enn hjemme. Det er andre barn, andre voksne og andre krav. </a:t>
            </a:r>
          </a:p>
          <a:p>
            <a:r>
              <a:rPr lang="nb-NO" dirty="0"/>
              <a:t>Det er lettere å komme seg gjennom oppståtte situasjoner hvis skole og hjem har en felles forståelse for dette.</a:t>
            </a:r>
            <a:endParaRPr lang="no-NB" dirty="0"/>
          </a:p>
        </p:txBody>
      </p:sp>
    </p:spTree>
    <p:extLst>
      <p:ext uri="{BB962C8B-B14F-4D97-AF65-F5344CB8AC3E}">
        <p14:creationId xmlns:p14="http://schemas.microsoft.com/office/powerpoint/2010/main" val="2207754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FD47F65-DCEE-4BAA-983E-AC4F33126C41}"/>
              </a:ext>
            </a:extLst>
          </p:cNvPr>
          <p:cNvSpPr>
            <a:spLocks noGrp="1"/>
          </p:cNvSpPr>
          <p:nvPr>
            <p:ph type="title"/>
          </p:nvPr>
        </p:nvSpPr>
        <p:spPr/>
        <p:txBody>
          <a:bodyPr/>
          <a:lstStyle/>
          <a:p>
            <a:r>
              <a:rPr lang="nb-NO" dirty="0"/>
              <a:t>Ny opplæringslov</a:t>
            </a:r>
            <a:endParaRPr lang="no-NB" dirty="0"/>
          </a:p>
        </p:txBody>
      </p:sp>
      <p:sp>
        <p:nvSpPr>
          <p:cNvPr id="3" name="Plassholder for innhold 2">
            <a:extLst>
              <a:ext uri="{FF2B5EF4-FFF2-40B4-BE49-F238E27FC236}">
                <a16:creationId xmlns:a16="http://schemas.microsoft.com/office/drawing/2014/main" id="{6CE62613-9554-4DD4-B675-10785B5EC33B}"/>
              </a:ext>
            </a:extLst>
          </p:cNvPr>
          <p:cNvSpPr>
            <a:spLocks noGrp="1"/>
          </p:cNvSpPr>
          <p:nvPr>
            <p:ph idx="1"/>
          </p:nvPr>
        </p:nvSpPr>
        <p:spPr/>
        <p:txBody>
          <a:bodyPr>
            <a:normAutofit lnSpcReduction="10000"/>
          </a:bodyPr>
          <a:lstStyle/>
          <a:p>
            <a:r>
              <a:rPr lang="nb-NO" dirty="0"/>
              <a:t>§ 12-2 (gamle § 9A) i ny Opplæringslov heter det:</a:t>
            </a:r>
          </a:p>
          <a:p>
            <a:r>
              <a:rPr lang="nb-NO" dirty="0"/>
              <a:t>«Alle </a:t>
            </a:r>
            <a:r>
              <a:rPr lang="nb-NO" dirty="0" err="1"/>
              <a:t>elevar</a:t>
            </a:r>
            <a:r>
              <a:rPr lang="nb-NO" dirty="0"/>
              <a:t> har rett til </a:t>
            </a:r>
            <a:r>
              <a:rPr lang="nb-NO" dirty="0" err="1"/>
              <a:t>eit</a:t>
            </a:r>
            <a:r>
              <a:rPr lang="nb-NO" dirty="0"/>
              <a:t> trygt og godt skolemiljø som </a:t>
            </a:r>
            <a:r>
              <a:rPr lang="nb-NO" dirty="0" err="1"/>
              <a:t>fremjar</a:t>
            </a:r>
            <a:r>
              <a:rPr lang="nb-NO" dirty="0"/>
              <a:t> helse, inkludering, trivsel og læring»</a:t>
            </a:r>
          </a:p>
          <a:p>
            <a:r>
              <a:rPr lang="nn-NO" b="0" i="0" dirty="0">
                <a:solidFill>
                  <a:srgbClr val="040C28"/>
                </a:solidFill>
                <a:effectLst/>
                <a:latin typeface="Google Sans"/>
              </a:rPr>
              <a:t>«Alle som arbeider på skolen, skal melde frå til rektor dersom dei får mistanke om eller kjennskap til at ein elev ikkje har eit trygt og godt skolemiljø</a:t>
            </a:r>
            <a:r>
              <a:rPr lang="nn-NO" b="0" i="0" dirty="0">
                <a:solidFill>
                  <a:srgbClr val="1F1F1F"/>
                </a:solidFill>
                <a:effectLst/>
                <a:latin typeface="Google Sans"/>
              </a:rPr>
              <a:t>. Det gjeld også når ein elev seier sjølv at ho eller han ikkje har det trygt og godt.»</a:t>
            </a:r>
          </a:p>
          <a:p>
            <a:r>
              <a:rPr lang="nn-NO" dirty="0">
                <a:solidFill>
                  <a:srgbClr val="1F1F1F"/>
                </a:solidFill>
                <a:latin typeface="Google Sans"/>
              </a:rPr>
              <a:t>1. Vi undersøker, </a:t>
            </a:r>
            <a:r>
              <a:rPr lang="nn-NO" dirty="0" err="1">
                <a:solidFill>
                  <a:srgbClr val="1F1F1F"/>
                </a:solidFill>
                <a:latin typeface="Google Sans"/>
              </a:rPr>
              <a:t>gjør</a:t>
            </a:r>
            <a:r>
              <a:rPr lang="nn-NO" dirty="0">
                <a:solidFill>
                  <a:srgbClr val="1F1F1F"/>
                </a:solidFill>
                <a:latin typeface="Google Sans"/>
              </a:rPr>
              <a:t> </a:t>
            </a:r>
            <a:r>
              <a:rPr lang="nn-NO" dirty="0" err="1">
                <a:solidFill>
                  <a:srgbClr val="1F1F1F"/>
                </a:solidFill>
                <a:latin typeface="Google Sans"/>
              </a:rPr>
              <a:t>observasjoner</a:t>
            </a:r>
            <a:r>
              <a:rPr lang="nn-NO" dirty="0">
                <a:solidFill>
                  <a:srgbClr val="1F1F1F"/>
                </a:solidFill>
                <a:latin typeface="Google Sans"/>
              </a:rPr>
              <a:t>, har samtaler med involverte elever og foreldre.</a:t>
            </a:r>
          </a:p>
          <a:p>
            <a:r>
              <a:rPr lang="nn-NO" dirty="0">
                <a:solidFill>
                  <a:srgbClr val="1F1F1F"/>
                </a:solidFill>
                <a:latin typeface="Google Sans"/>
              </a:rPr>
              <a:t>2. Dersom vi ser det er grunn til å lage aktivitetsplan, </a:t>
            </a:r>
            <a:r>
              <a:rPr lang="nn-NO" dirty="0" err="1">
                <a:solidFill>
                  <a:srgbClr val="1F1F1F"/>
                </a:solidFill>
                <a:latin typeface="Google Sans"/>
              </a:rPr>
              <a:t>gjør</a:t>
            </a:r>
            <a:r>
              <a:rPr lang="nn-NO" dirty="0">
                <a:solidFill>
                  <a:srgbClr val="1F1F1F"/>
                </a:solidFill>
                <a:latin typeface="Google Sans"/>
              </a:rPr>
              <a:t> vi det </a:t>
            </a:r>
            <a:r>
              <a:rPr lang="nn-NO" dirty="0" err="1">
                <a:solidFill>
                  <a:srgbClr val="1F1F1F"/>
                </a:solidFill>
                <a:latin typeface="Google Sans"/>
              </a:rPr>
              <a:t>innen</a:t>
            </a:r>
            <a:r>
              <a:rPr lang="nn-NO" dirty="0">
                <a:solidFill>
                  <a:srgbClr val="1F1F1F"/>
                </a:solidFill>
                <a:latin typeface="Google Sans"/>
              </a:rPr>
              <a:t> en uke. Denne planen </a:t>
            </a:r>
            <a:r>
              <a:rPr lang="nn-NO" dirty="0" err="1">
                <a:solidFill>
                  <a:srgbClr val="1F1F1F"/>
                </a:solidFill>
                <a:latin typeface="Google Sans"/>
              </a:rPr>
              <a:t>inneholder</a:t>
            </a:r>
            <a:r>
              <a:rPr lang="nn-NO" dirty="0">
                <a:solidFill>
                  <a:srgbClr val="1F1F1F"/>
                </a:solidFill>
                <a:latin typeface="Google Sans"/>
              </a:rPr>
              <a:t> </a:t>
            </a:r>
            <a:r>
              <a:rPr lang="nn-NO" b="1" dirty="0">
                <a:solidFill>
                  <a:srgbClr val="1F1F1F"/>
                </a:solidFill>
                <a:latin typeface="Google Sans"/>
              </a:rPr>
              <a:t>tiltak</a:t>
            </a:r>
          </a:p>
          <a:p>
            <a:r>
              <a:rPr lang="nn-NO" dirty="0">
                <a:solidFill>
                  <a:srgbClr val="1F1F1F"/>
                </a:solidFill>
                <a:latin typeface="Google Sans"/>
              </a:rPr>
              <a:t>3. Vi </a:t>
            </a:r>
            <a:r>
              <a:rPr lang="nn-NO" dirty="0" err="1">
                <a:solidFill>
                  <a:srgbClr val="1F1F1F"/>
                </a:solidFill>
                <a:latin typeface="Google Sans"/>
              </a:rPr>
              <a:t>innkaller</a:t>
            </a:r>
            <a:r>
              <a:rPr lang="nn-NO" dirty="0">
                <a:solidFill>
                  <a:srgbClr val="1F1F1F"/>
                </a:solidFill>
                <a:latin typeface="Google Sans"/>
              </a:rPr>
              <a:t> til samtaler med elev og foreldre. Planen </a:t>
            </a:r>
            <a:r>
              <a:rPr lang="nn-NO" dirty="0" err="1">
                <a:solidFill>
                  <a:srgbClr val="1F1F1F"/>
                </a:solidFill>
                <a:latin typeface="Google Sans"/>
              </a:rPr>
              <a:t>evalueres</a:t>
            </a:r>
            <a:r>
              <a:rPr lang="nn-NO" dirty="0">
                <a:solidFill>
                  <a:srgbClr val="1F1F1F"/>
                </a:solidFill>
                <a:latin typeface="Google Sans"/>
              </a:rPr>
              <a:t> etter avtale med elev/</a:t>
            </a:r>
            <a:r>
              <a:rPr lang="nn-NO" dirty="0" err="1">
                <a:solidFill>
                  <a:srgbClr val="1F1F1F"/>
                </a:solidFill>
                <a:latin typeface="Google Sans"/>
              </a:rPr>
              <a:t>foresatte</a:t>
            </a:r>
            <a:endParaRPr lang="nb-NO" dirty="0"/>
          </a:p>
          <a:p>
            <a:pPr marL="0" indent="0">
              <a:buNone/>
            </a:pPr>
            <a:endParaRPr lang="nb-NO" dirty="0"/>
          </a:p>
          <a:p>
            <a:endParaRPr lang="nb-NO" dirty="0"/>
          </a:p>
          <a:p>
            <a:endParaRPr lang="nb-NO" dirty="0"/>
          </a:p>
          <a:p>
            <a:endParaRPr lang="no-NB" dirty="0"/>
          </a:p>
        </p:txBody>
      </p:sp>
    </p:spTree>
    <p:extLst>
      <p:ext uri="{BB962C8B-B14F-4D97-AF65-F5344CB8AC3E}">
        <p14:creationId xmlns:p14="http://schemas.microsoft.com/office/powerpoint/2010/main" val="3169089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95C4748-C86D-47AF-A7C6-C441AE3C2CF0}"/>
              </a:ext>
            </a:extLst>
          </p:cNvPr>
          <p:cNvSpPr>
            <a:spLocks noGrp="1"/>
          </p:cNvSpPr>
          <p:nvPr>
            <p:ph type="title"/>
          </p:nvPr>
        </p:nvSpPr>
        <p:spPr/>
        <p:txBody>
          <a:bodyPr/>
          <a:lstStyle/>
          <a:p>
            <a:endParaRPr lang="no-NB"/>
          </a:p>
        </p:txBody>
      </p:sp>
      <p:sp>
        <p:nvSpPr>
          <p:cNvPr id="3" name="Plassholder for innhold 2">
            <a:extLst>
              <a:ext uri="{FF2B5EF4-FFF2-40B4-BE49-F238E27FC236}">
                <a16:creationId xmlns:a16="http://schemas.microsoft.com/office/drawing/2014/main" id="{D6173BC2-2762-4825-914A-FAE1511E3450}"/>
              </a:ext>
            </a:extLst>
          </p:cNvPr>
          <p:cNvSpPr>
            <a:spLocks noGrp="1"/>
          </p:cNvSpPr>
          <p:nvPr>
            <p:ph idx="1"/>
          </p:nvPr>
        </p:nvSpPr>
        <p:spPr/>
        <p:txBody>
          <a:bodyPr/>
          <a:lstStyle/>
          <a:p>
            <a:r>
              <a:rPr lang="nb-NO" dirty="0"/>
              <a:t>Hvis noen ansatte har en væremåte som ikke er akseptabel ovenfor elever/krenker elev/elever, skal dette meldes til rektor.</a:t>
            </a:r>
          </a:p>
          <a:p>
            <a:r>
              <a:rPr lang="nb-NO" dirty="0"/>
              <a:t>Hvis en i ledelsen ikke har en akseptabel adferd mot elev/elever, skal dette meldes til kommunen.</a:t>
            </a:r>
            <a:endParaRPr lang="no-NB" dirty="0"/>
          </a:p>
        </p:txBody>
      </p:sp>
    </p:spTree>
    <p:extLst>
      <p:ext uri="{BB962C8B-B14F-4D97-AF65-F5344CB8AC3E}">
        <p14:creationId xmlns:p14="http://schemas.microsoft.com/office/powerpoint/2010/main" val="2085380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486BD94-FC51-42B0-AE37-5CF55B030705}"/>
              </a:ext>
            </a:extLst>
          </p:cNvPr>
          <p:cNvSpPr>
            <a:spLocks noGrp="1"/>
          </p:cNvSpPr>
          <p:nvPr>
            <p:ph type="title"/>
          </p:nvPr>
        </p:nvSpPr>
        <p:spPr/>
        <p:txBody>
          <a:bodyPr/>
          <a:lstStyle/>
          <a:p>
            <a:r>
              <a:rPr lang="nb-NO" dirty="0"/>
              <a:t>Elevfravær</a:t>
            </a:r>
            <a:endParaRPr lang="no-NB" dirty="0"/>
          </a:p>
        </p:txBody>
      </p:sp>
      <p:sp>
        <p:nvSpPr>
          <p:cNvPr id="3" name="Plassholder for innhold 2">
            <a:extLst>
              <a:ext uri="{FF2B5EF4-FFF2-40B4-BE49-F238E27FC236}">
                <a16:creationId xmlns:a16="http://schemas.microsoft.com/office/drawing/2014/main" id="{37230BC2-135C-46D8-B00D-92CB9134AA4E}"/>
              </a:ext>
            </a:extLst>
          </p:cNvPr>
          <p:cNvSpPr>
            <a:spLocks noGrp="1"/>
          </p:cNvSpPr>
          <p:nvPr>
            <p:ph idx="1"/>
          </p:nvPr>
        </p:nvSpPr>
        <p:spPr/>
        <p:txBody>
          <a:bodyPr>
            <a:normAutofit fontScale="85000" lnSpcReduction="20000"/>
          </a:bodyPr>
          <a:lstStyle/>
          <a:p>
            <a:r>
              <a:rPr lang="nb-NO" dirty="0"/>
              <a:t>Det er utarbeidet en strategiplan for oppvekst i Målselv, der hovedmålet er at 90 % skal fullføre videregående opplæring.</a:t>
            </a:r>
          </a:p>
          <a:p>
            <a:r>
              <a:rPr lang="nb-NO" dirty="0"/>
              <a:t>Et av undermålene er at elevfraværet i grunnskolen skal ligge under 5%.</a:t>
            </a:r>
          </a:p>
          <a:p>
            <a:r>
              <a:rPr lang="nb-NO" dirty="0" err="1"/>
              <a:t>Dvs</a:t>
            </a:r>
            <a:r>
              <a:rPr lang="nb-NO" dirty="0"/>
              <a:t> 10 dager i løpet av et år.</a:t>
            </a:r>
          </a:p>
          <a:p>
            <a:r>
              <a:rPr lang="nb-NO" dirty="0"/>
              <a:t>Dere får ei melding fra Visma når fraværet er 10 dager. Det frarådes da til å ta fri/reise utenom skoleferiene.</a:t>
            </a:r>
          </a:p>
          <a:p>
            <a:r>
              <a:rPr lang="nb-NO" dirty="0"/>
              <a:t>Kontaktlærer ringer hjem hvis fraværet øker.</a:t>
            </a:r>
          </a:p>
          <a:p>
            <a:r>
              <a:rPr lang="nb-NO" dirty="0"/>
              <a:t>Flere elever er syke og elevene skal være hjemme til de blir friske.</a:t>
            </a:r>
          </a:p>
          <a:p>
            <a:r>
              <a:rPr lang="nb-NO" dirty="0"/>
              <a:t>Husk og begrunn fraværet.</a:t>
            </a:r>
          </a:p>
          <a:p>
            <a:r>
              <a:rPr lang="nb-NO" dirty="0"/>
              <a:t>Permisjon: Vi kan gi permisjon inntil 3 dager sammenhengende, og det skal søkes 14 dager før.</a:t>
            </a:r>
          </a:p>
          <a:p>
            <a:r>
              <a:rPr lang="nb-NO" dirty="0"/>
              <a:t>Enkeltdager skal og søkes på forhånd, ikke meld fra samme dag.</a:t>
            </a:r>
            <a:endParaRPr lang="no-NB" dirty="0"/>
          </a:p>
        </p:txBody>
      </p:sp>
    </p:spTree>
    <p:extLst>
      <p:ext uri="{BB962C8B-B14F-4D97-AF65-F5344CB8AC3E}">
        <p14:creationId xmlns:p14="http://schemas.microsoft.com/office/powerpoint/2010/main" val="42054313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3EAB19C6ABB85348926458D671110D5E" ma:contentTypeVersion="12" ma:contentTypeDescription="Opprett et nytt dokument." ma:contentTypeScope="" ma:versionID="67e2762bf4022dce8d9ca2aef3297d4f">
  <xsd:schema xmlns:xsd="http://www.w3.org/2001/XMLSchema" xmlns:xs="http://www.w3.org/2001/XMLSchema" xmlns:p="http://schemas.microsoft.com/office/2006/metadata/properties" xmlns:ns2="cf7fd192-d3f2-4483-9c5a-8a428d2ecab8" xmlns:ns3="08f6a9fc-6982-46dc-a1bd-81ce1d6959a0" targetNamespace="http://schemas.microsoft.com/office/2006/metadata/properties" ma:root="true" ma:fieldsID="2589c5ad2bc31387dec50528111a36ca" ns2:_="" ns3:_="">
    <xsd:import namespace="cf7fd192-d3f2-4483-9c5a-8a428d2ecab8"/>
    <xsd:import namespace="08f6a9fc-6982-46dc-a1bd-81ce1d6959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7fd192-d3f2-4483-9c5a-8a428d2eca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Bildemerkelapper" ma:readOnly="false" ma:fieldId="{5cf76f15-5ced-4ddc-b409-7134ff3c332f}" ma:taxonomyMulti="true" ma:sspId="ec9bba98-18ed-437c-a838-a483f8f2fd0d"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8f6a9fc-6982-46dc-a1bd-81ce1d6959a0"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element name="TaxCatchAll" ma:index="14" nillable="true" ma:displayName="Taxonomy Catch All Column" ma:hidden="true" ma:list="{e91b0241-a332-4c11-9919-d169575f49b9}" ma:internalName="TaxCatchAll" ma:showField="CatchAllData" ma:web="08f6a9fc-6982-46dc-a1bd-81ce1d6959a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08f6a9fc-6982-46dc-a1bd-81ce1d6959a0" xsi:nil="true"/>
    <lcf76f155ced4ddcb4097134ff3c332f xmlns="cf7fd192-d3f2-4483-9c5a-8a428d2ecab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127B3BC-87C6-4570-B193-226176FAE500}">
  <ds:schemaRefs>
    <ds:schemaRef ds:uri="http://schemas.microsoft.com/sharepoint/v3/contenttype/forms"/>
  </ds:schemaRefs>
</ds:datastoreItem>
</file>

<file path=customXml/itemProps2.xml><?xml version="1.0" encoding="utf-8"?>
<ds:datastoreItem xmlns:ds="http://schemas.openxmlformats.org/officeDocument/2006/customXml" ds:itemID="{21A225CC-B2C8-47C2-BBC0-54303C2E4F0E}">
  <ds:schemaRefs>
    <ds:schemaRef ds:uri="08f6a9fc-6982-46dc-a1bd-81ce1d6959a0"/>
    <ds:schemaRef ds:uri="cf7fd192-d3f2-4483-9c5a-8a428d2ecab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CBDDB73-6C41-46C4-A0E6-2C57D4C0CF80}">
  <ds:schemaRefs>
    <ds:schemaRef ds:uri="08f6a9fc-6982-46dc-a1bd-81ce1d6959a0"/>
    <ds:schemaRef ds:uri="cf7fd192-d3f2-4483-9c5a-8a428d2ecab8"/>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175</TotalTime>
  <Words>1235</Words>
  <Application>Microsoft Office PowerPoint</Application>
  <PresentationFormat>Widescreen</PresentationFormat>
  <Paragraphs>88</Paragraphs>
  <Slides>19</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19</vt:i4>
      </vt:variant>
    </vt:vector>
  </HeadingPairs>
  <TitlesOfParts>
    <vt:vector size="24" baseType="lpstr">
      <vt:lpstr>Google Sans</vt:lpstr>
      <vt:lpstr>Tw Cen MT</vt:lpstr>
      <vt:lpstr>Tw Cen MT Condensed</vt:lpstr>
      <vt:lpstr>Wingdings 3</vt:lpstr>
      <vt:lpstr>Integral</vt:lpstr>
      <vt:lpstr>Velkommen til foreldremøte</vt:lpstr>
      <vt:lpstr>Oppstart så langt</vt:lpstr>
      <vt:lpstr>Fokusområder</vt:lpstr>
      <vt:lpstr>PowerPoint-presentasjon</vt:lpstr>
      <vt:lpstr>Faglige mål</vt:lpstr>
      <vt:lpstr>Foreldresamarbeid</vt:lpstr>
      <vt:lpstr>Ny opplæringslov</vt:lpstr>
      <vt:lpstr>PowerPoint-presentasjon</vt:lpstr>
      <vt:lpstr>Elevfravær</vt:lpstr>
      <vt:lpstr>PowerPoint-presentasjon</vt:lpstr>
      <vt:lpstr>PowerPoint-presentasjon</vt:lpstr>
      <vt:lpstr>Barnevernsloven</vt:lpstr>
      <vt:lpstr>Taushetsplikt</vt:lpstr>
      <vt:lpstr>Trafikksikker kommune</vt:lpstr>
      <vt:lpstr>Tilgjengelighet</vt:lpstr>
      <vt:lpstr>Svømming</vt:lpstr>
      <vt:lpstr>Skolens plattform</vt:lpstr>
      <vt:lpstr>Bursdager</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Velkommen til foreldremøte</dc:title>
  <dc:creator>Mona Granheim</dc:creator>
  <cp:lastModifiedBy>Mona Granheim</cp:lastModifiedBy>
  <cp:revision>1</cp:revision>
  <dcterms:created xsi:type="dcterms:W3CDTF">2024-09-09T15:43:10Z</dcterms:created>
  <dcterms:modified xsi:type="dcterms:W3CDTF">2024-09-22T18:25:21Z</dcterms:modified>
</cp:coreProperties>
</file>